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в криптозое: от первых клеток к многоклеточным организмам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микробов — к сложной жизни Земли.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историю скрытой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Криптозой охватывает древнейшие этапы истории Земли до 541 млн лет назад. О нём говорят редкие следы: строматолиты, микрофоссилии, отпечатки эдиакарских организмов и геохимические сигналы в породах.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ранней Земли и среда для зарождения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ранней истории Земли преобладали вулканизм, частые столкновения с метеоритами и сильные перепады температуры. Поверхность менялась быстро, поэтому устойчивые условия для жизни сохранялись лишь в отдельных средах.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Безкислородная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почти не содержала свободного кислорода и имела восстановительный характер. Для первых организмов это означало иные химические условия, чем сегодня, а для многих современных форм — полную непригодность.
</a:t>
            </a:r>
            <a:endParaRPr lang="en-US" sz="1246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убежище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вода стала главным защитным экраном от ультрафиолетового излучения и резких температурных колебаний. В океанах могли существовать стабильные микросреды, где жизнь получала шанс закрепиться и развиваться.
</a:t>
            </a:r>
            <a:endParaRPr lang="en-US" sz="1246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и архей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экосистемы строились вокруг прокариот — бактерий и архей. Эти организмы не только приспосабливались к суровой среде, но и начали формировать основные биогеохимические круговороты планеты.
</a:t>
            </a:r>
            <a:endParaRPr lang="en-US" sz="12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усложнения жизни в криптозое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биологических и экологических изменений, подготовивших переход к кембрию.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организмы: прокариоты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признаки жизни относятся примерно к 3,8–3,5 млрд лет назад. Они указывают на существование очень простых клеточных форм, способных выживать в экстремально нестабильной среде.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 — это бактерии и археи без оформленного ядра и мембранных органоидов. При этом их клеточная организация была достаточно эффективной для быстрого обмена веществ и размножения.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 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ранние микроорганизмы существовали в бескислородной среде и не нуждались в кислороде для получения энергии. Такое дыхание позволяло им занимать ниши, недоступные более поздним организмам.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круговоротов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прокариоты запустили первые биосферные циклы веществ. Они участвовали в преобразовании соединений углерода, серы, азота и железа, постепенно меняя химию древних океанов и пород.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 лет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порядок возраста древнейших строматолитов, известных по геологическим находкам.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слоистые образования показывают, что микробы не только существовали, но и формировали крупные осадочные структуры, оставив устойчивый след в древних морях.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данные по древнейшим строматолитам и микробиальным постройкам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революция в истории атмосферы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изменил не только воздух, но и химию океанов, а затем создал условия для более сложных форм обмена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перелом: после резкого подъёма кислорода биосфера получила новый источник энергии и защиту от ультрафиолета.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реконструкции Великого кислородного события и последующих изменений атмосферы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накопления кислорода для живых организмов
</a:t>
            </a:r>
            <a:endParaRPr lang="en-US" sz="2441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 анаэробов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древних организмов кислород оказался токсичным, поэтому часть микробных сообществ сократилась или ушла в среды, где его почти не было.
</a:t>
            </a:r>
            <a:endParaRPr lang="en-US" sz="118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аэробное дыхание открыло путь к более эффективному получению энергии. Это дало преимущество организмам, способным использовать кислород в обмене веществ.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океанов и пород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и осадках начали накапливаться окисленные соединения железа. Эти следы фиксируют, как химический состав древней среды постепенно становился более окислительным.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озоновый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озонового слоя уменьшило поток жёсткого ультрафиолета на поверхность. Благодаря этому жизнь получила больше возможностей выходить из глубинных вод в приповерхностные зоны.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 внутренним порядком
</a:t>
            </a:r>
            <a:pPr algn="ctr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ядра и мембранных органоидов сделало клетку эукариот гораздо сложнее прокариотической. Такая организация позволила точнее управлять наследственной информацией и разделять функции внутри клетки, что стало основой дальнейшего усложнения живого мира.
</a:t>
            </a:r>
            <a:endParaRPr lang="en-US" sz="1137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изменивший эволюцию
</a:t>
            </a:r>
            <a:pPr algn="ctr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 объясняет происхождение митохондрий как бывших свободноживущих бактерий, оказавшихся внутри другой клетки. У растений по тому же пути сформировались хлоропласты, что усилило разнообразие способов получения энергии.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крупным организмам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стала крупнее и функционально гибче, чем прокариотическая. Появление цитоскелета помогло внутриклеточному транспорту, делению и изменению формы, а значит — подготовило почву для многоклеточности и сложных тканей.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эукариотической клетки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многоклеточности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появления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возникала не один раз, а в разных линиях — у водорослей, грибов и животных. Это показывает, что переход к коллективной организации клеток был выгодным в разных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сложным 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формы расширили разнообразие жизненных стратегий и сделали возможными движение, взаимодействие клеток и усложнение органов. Именно это подготовило появление более сложных животных форм.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клетки начали выполнять разные задачи, организмы получили новые преимущества: рост размеров, защиту, более активное питание и возможность формировать специализированные ткани.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5937"/>
            <a:ext cx="3887700" cy="16865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рубежи криптозоя и их значение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ключевых событий показывает, как постепенно усложнялись жизнь и среда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ступенчато: каждое новшество меняло условия среды и открывало возможность для следующего уровня сложности.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криптозоя; обобщение по данным геологии и палеобиологии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живых организмов в криптозое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увеличение размеров, но и рост внутренней организации: от простой клетки к координированному организму.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тренд криптозоя — усиление специализации клеток и усложнение структуры тела, что подготовило появление крупных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палеонтологическим и биологическим данным о строении древних организмов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Неопротерозойские оледенения и климатические кризисы
</a:t>
            </a:r>
            <a:endParaRPr lang="en-US" sz="228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неопротерозой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усиливаются климатические колебания, а океаны и атмосфера становятся нестабильными. Эти изменения нарушают привычные экосистемы и создают стресс для микробной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«Земли-снежка»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оледенений могли охватывать почти всю планету, вплоть до низких широт. Лёд и резкое похолодание меняли круговорот веществ и сокращали пригодные для жизни пространства.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кризисов экосистемы перестраивались, а выжившие группы получали новые экологические возможности. Такие потрясения могли ускорить последующую эволюцию сложных форм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 — первые крупные мягкотелые организмы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 относится к интервалу 635–541 млн лет назад. Она появилась в конце криптозоя и стала первым крупным комплексом многоклеточных организмов, хорошо различимых в ископаемой летописи.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представители были мягкотелыми и внешне очень непохожими на большинство современных животных. Среди них встречались дисковидные, листовидные и симметричные формы с разной степенью организации тела.
</a:t>
            </a:r>
            <a:endParaRPr lang="en-US" sz="1246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находок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эдиакарских организмов обнаружены в Австралии, Намибии, России и на Ньюфаундленде. Такое широкое распространение указывает на значительную роль этой биоты в древних морях.
</a:t>
            </a:r>
            <a:endParaRPr lang="en-US" sz="1246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 соединяет мир микробных матов и кембрийских животных. Она показывает, что сложные многоклеточные экосистемы возникли до появления большинства современных типов животных.
</a:t>
            </a:r>
            <a:endParaRPr lang="en-US" sz="1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микробных матов к сложным экосистемам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биологических и экологических изменений в криптозое.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ускорившие эволюцию жизни в криптозое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не действовали по отдельности: изменения среды усиливали отбор, а генетические новшества расширяли возможности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жизни стало результатом взаимодействия кислорода, наследственности и внешних кризисов, а не одного решающего события.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учебным материалам о криптозое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эволюционных изменений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Дублирование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копия гена освобождалась от прежних ограничений и могла накапливать изменения. Так возникал материал для появления новых белков, функций и признаков без утраты исходной роли.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новизны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ДНК создавали различия между особями и клетками. Большинство мутаций нейтральны или вредны, но некоторые давали преимущество в конкретной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работы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том, когда и где активируются гены, позволяли клеткам выполнять разные функции. Это особенно важно для возникновения тканей и согласованной работы многоклеточного организма.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геномной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новых генетических решений возрастали возможности для специализации, развития органов и более гибкого поведения. Именно геном обеспечивал долговременную эволюционную устойчивость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кембрию и предпосылки кембрийского взрыва
</a:t>
            </a:r>
            <a:endParaRPr lang="en-US" sz="2441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сложность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рубежу 541 млн лет назад в морях уже существовали многоклеточные организмы, хищники и первые твёрдые элементы. Биосфера вышла на уровень, который позволял быстрый рост разнообразия.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содержания кислорода облегчало более активный обмен веществ и поддерживало большие размеры тела. Это создало физиологическую основу для появления новых образов жизни.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взаимодействий между организмами, включая хищничество и борьбу за ресурсы, ускоряло отбор. В таких условиях выгодными становились подвижность, защита и специализация.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кембрия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раннем кембрии многие основные группы животных быстро расширили разнообразие форм. Криптозой завершился, уступив место новой эре эволюционных возможностей.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031" y="1151850"/>
            <a:ext cx="5521139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жизни в архее, протерозое и раннем кембрии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атмосфера, состав биоты и экологическая сложность на разных этапах ранней истории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архея к кембрию возрастали кислородность, разнообразие организмов и сложность экосистем, что создало условия для стремительной эволюции животных.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геохронологии и палеобиологическим данным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Криптозой — фундамент последующей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криптозое были заложены главные условия будущей истории жизни: кислородная атмосфера, эукариотическая клетка, многоклеточность и первые сложные экосистемы, подготовившие появление животных, растений и человека.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2026-06-01T22:18:15Z</dcterms:created>
  <dcterms:modified xsi:type="dcterms:W3CDTF">2026-06-01T22:18:15Z</dcterms:modified>
</cp:coreProperties>
</file>