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Чудесная тайна музыки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звуки превращаются в музыку и эмоции?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сопровождала человека с самых ранних времён: сначала это были голос, хлопки и простые ритмы труда, а сегодня — концерты, записи и цифровое прослушивание.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сквозь века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25" y="1295870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619" y="1291100"/>
            <a:ext cx="338513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со звука, но не каждый звук становится музыкальным. Важно, чтобы он был услышан, различим и включён в выразительное сочетание с другими звуками и паузами.
</a:t>
            </a:r>
            <a:endParaRPr lang="en-US" sz="98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упорядочивает звуки и тишину, создавая ощущение движения. Именно он помогает слушателю предугадывать смену ударов и узнавать песню даже по короткому фрагменту.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насколько звук низкий или высокий. Изменение высоты делает мелодию живой и позволяет ей подниматься, опускаться, а затем возвращаться к узнаваемому звучанию.
</a:t>
            </a:r>
            <a:endParaRPr lang="en-US" sz="985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помогает выделять главные моменты произведения. Тихое звучание создаёт спокойствие, а более сильное — напряжение, торжественность или чувство энергии в зависимости от замысла.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позволяет отличить один голос или инструмент от другого даже при одинаковой высоте. Благодаря этому скрипка, флейта и барабан звучат по-разному и легко узнаются на слух.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Колебание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 тогда, когда предмет начинает колебаться. Это может быть струна, мембрана барабана, голосовые связки или колокол. Колебание запускает слышимое звучание.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к уху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колебания передаются воздуху и расходятся волной. Когда волна достигает уха, человек слышит звук и узнаёт его источник по силе, высоте и тембру.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«Музыка и эмоции», 2025.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музыка меняет самочувствие, когда звучит знакомая мелодия или чёткий ритм.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видно, что сильнее всего музыка влияет на настроение и внимание, а также помогает памяти и движению.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действует на человека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строится на повторении ударов и пауз, поэтому мозг быстро улавливает закономерность. Если рисунок повторяется, слушателю легче предсказать следующий момент и удерживать внимание.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чёткий, песня или марш быстрее запоминаются. Повторяющиеся акценты помогают выделить главные части мелодии и делают музыку более собранной и выразительной.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постоянно сталкивается с ритмом в жизни: шаги, хлопки, тиканье часов, движение транспорта. Поэтому ритмическая организация музыки кажется естественной и почти знакомой с первого прослушивания.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удобно сопровождать движением, поэтому под него легко идти, хлопать, отбивать такт или танцевать. Такая связь звука и движения усиливает впечатление от музыки.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ритм легко запоминается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могут сильно различаться по исполнению, однако каждый из них использует понятные музыкальные средства для передачи образа и настроения.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урока музыки.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звучанием, инструментами и настроением, но в основе каждого остаются ритм и мелодия.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музыкальные жанры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музыкальная идея проходит путь от замысла до готовой записи.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песня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Мажорное звучание обычно воспринимается как светлое и торжественное. Минор чаще вызывает спокойное, задумчивое или печальное настроение, поэтому композиторы выбирают лад очень осознанно.
</a:t>
            </a:r>
            <a:endParaRPr lang="en-US" sz="1018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музыка часто подсказывает, что чувствует герой, ещё до слов и поступков. Она усиливает напряжение, радость или тревогу и помогает зрителю лучше понять происходящее.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тоже сильно влияет на впечатление: быстрый ритм добавляет энергии и движения, а медленный помогает создать ощущение покоя, ожидания или тихой сосредоточенности.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эмоции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разных групп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Струнные: звук из движения струны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похожие инструменты звучат потому, что у них колеблются струны. Играть можно смычком или щипком, а корпус помогает усилить звук. Поэтому у струнных часто получается тёплое, певучее и очень гибкое звучание.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 ударные: дыхание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труба и барабан показывают, как по-разному рождается музыка. В духовых звук появляется от воздуха, а в ударных — от удара по поверхности. Из-за этого один инструмент может петь, а другой — задавать чёткий ритм.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Клавишные: много звуков под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соединяет сразу несколько возможностей: на нём можно играть мелодию, аккомпанемент и аккорды. Нажатие клавиши запускает молоточек внутри инструмента, поэтому звучание получается точным, выразительным и удобным для обучения музыке.
</a:t>
            </a:r>
            <a:endParaRPr lang="en-US" sz="8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теме, составленная по материалам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музыка сопровождает человека в привычных местах и через личные устройства, поэтому она становится частью обычного распорядка дня.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музыка особенно часто связана с домом, экраном и личным прослушиванием, а значит, она постоянно рядом с учеником.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человек встречает музыку каждый день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99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50" y="1471725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62" y="3212175"/>
            <a:ext cx="168600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1350" y="3213942"/>
            <a:ext cx="185700" cy="1650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природе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трели похожи на короткие мотивы: в них слышны повторения, паузы и смена высоты. Такие звуки помогают почувствовать живой, подвижный характер природной «музыки».
</a:t>
            </a:r>
            <a:endParaRPr lang="en-US" sz="1254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 создают ровный ритм, который может быть тихим, частым или редким. Из-за повторяемости этот звук напоминает простой аккомпанемент и вызывает спокойное настроение.
</a:t>
            </a:r>
            <a:endParaRPr lang="en-US" sz="1289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шум листвы меняется от ветра и похож на мягкую, плавную мелодию. В нём особенно заметны контраст, движение и постепенное затихание звука.
</a:t>
            </a:r>
            <a:endParaRPr lang="en-US" sz="1289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умеет свистеть, усиливаться и ослабевать, словно меняет динамику музыкального произведения. Его звучание помогает услышать, как природа строит собственные звуковые картины.
</a:t>
            </a:r>
            <a:endParaRPr lang="en-US" sz="1243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прибой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Прибой повторяет волны звука: сначала нарастает шум, потом он откатывается и стихает. Такой рисунок напоминает музыкальную форму с подъёмом, кульминацией и завершением.
</a:t>
            </a:r>
            <a:endParaRPr lang="en-US" sz="12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музыки для 6 класса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и то же музыкальное настроение меняется при разных темпе и силе звучания.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громкость сильно влияют на характер мелодии: спокойная, торжественная и танцевальная музыка может строиться на одном и том же материале.
</a:t>
            </a:r>
            <a:endParaRPr lang="en-US" sz="1019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темпа и громкости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колебания превращаются в осмысленное музыкальное впечатление.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к нашему восприятию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Знакомый мотив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слышит мелодию и сразу узнаёт её. Вместе со звуком всплывают связанные события: праздник, поездка, школьный день или семейная встреча.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материал звучит несколько раз, он запоминается легче. Ритм и мелодия помогают удерживать в памяти слова песен, стихи, правила и короткие рифмовки.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Долгое сохранение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музыка может снова напомнить нужную информацию. Поэтому её используют как удобный способ учиться, повторять и быстро вспоминать важные сведения.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памяти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хранит память народа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часть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может рассказать о труде, дороге, дружбе или родной земле без длинного объяснения. Её поют на родном языке, поэтому она сохраняет не только мелодию, но и память о повседневной жизни людей.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культурах народная музыка звучит вместе с особым инструментом и обрядом. Это могут быть барабаны, свирели, струнные или ударные инструменты, а рядом — народные костюмы и торжественная сцена праздника.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круг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народном празднике музыка часто соединяет костюмы, танцы и живые инструменты. В ней слышны ритмы, которые передаются в семье и общине от старших к младшим. Такой звук сразу создаёт ощущение традиции и общего веселья.
</a:t>
            </a:r>
            <a:endParaRPr lang="en-US" sz="9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музыкальной выразительности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высоты, темпа и громкости помогает композитору создать разные образы из одной и той же мелодической идеи.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остаётся узнаваемым, но его настроение заметно меняется: быстрее, выше и громче он звучит более напряжённо и энергично.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один и тот же мотив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передавать радость, тревогу, ожидание и спокойствие без букв и предложений. Слушатель понимает это по ритму, темпу, громкости и звучанию инструментов.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язык без слов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быть понятна людям разных стран, даже если они не знают языка друг друга. Звук воздействует прямо на чувства и воображение.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музыка часто сообщает больше, чем слова героя. Она заранее подсказывает, будет ли сцена светлой, напряжённой, грустной или торжественной.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музыка объединяет людей: она помогает разделить настроение, даже когда разговор невозможен. Это делает её особым, понятным всем способом общения.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действует сразу на несколько сторон жизни: помогает слышать, двигаться, вспоминать и сильнее переживать события.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и общеизвестных наблюдений о музыке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музыка связана со слухом, движением, памятью и эмоциями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музыке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остаётся чудесной тайной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 обычные звуки в чувства и образы, потому что ритм, мелодия и тембр действуют вместе с человеческим слухом. Она делает жизнь ярче, понятнее и ближе каждому.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2026-05-24T23:40:27Z</dcterms:created>
  <dcterms:modified xsi:type="dcterms:W3CDTF">2026-05-24T23:40:27Z</dcterms:modified>
</cp:coreProperties>
</file>