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узоры в математике: как найти правило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правило в числах, фигурах и повторениях?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работать с числами, дробями, фигурами и простыми зависимостями. Эти знания помогают замечать правила, проверять шаги и находить закономерности в вычислениях, чертежах, таблицах и узорах.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ученикам 6 класса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всегда начинается с исходных данных, проходит по шагам в заданном порядке и завершается результатом, который можно получить и повторить.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в алгоритме должно быть однозначным: ученик должен понимать, что делать дальше без догадок и лишних уточнений.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алгоритмы встречаются в порядке действий, построении биссектрисы, вычислении периметра прямоугольника и переводе дроби в десятичную запись делением.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алгоритма в математике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возникает там, где элементы повторяются по одному признаку: по форме, цвету, размеру, направлению или расстоянию между частями рисунка. Ритм делает структуру заметной.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может быть точным или изменённым. Такие закономерности встречаются в орнаментах, мозаике, клетчатых рисунках, чертежах и числовых последовательностях.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как повторение по правилу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математике 6 класса, без использования внешних статистических данных.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области ученик решает задачи по-своему, но в основе часто лежат порядок, повторение и поиск закономерности.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узоры нужны не в одной теме, а во всех основных разделах математики 6 класса.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математике встречаются алгоритмы и узоры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правило в числовой последовательности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анализа последовательности чисел в 6 классе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 цикл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не нарушает логику алгоритма: шаги выполняются последовательно, но нужный фрагмент возвращается снова и снова до получения результата.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остаётся прежним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помогает выполнить одно и то же действие несколько раз без лишних записей. Это удобно при вычислениях, построениях и работе с одинаковыми элементами рисунка.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шаг повторяется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орнаменте или ряду фигур цикл проявляется как равные промежутки и одинаковые элементы. Благодаря этому рисунок выглядит упорядоченным и целостным.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виден в узоре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повторение в математике бывает разным, но всегда помогает увидеть правило.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повторения ведут к одной цели: сделать правило заметным и удобным для проверки.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математике 6 класса.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алгоритм, цикл и узор: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возникает, когда левая и правая части фигуры совпадают по форме и расположению относительно оси симметрии.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 сохраняется при повороте фигуры на определённый угол. Её легко заметить в снежинке, квадрате, равнобедренном треугольнике и орнаменте.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быстрее распознавать узоры, аккуратно строить рисунки и проверять, не нарушено ли равновесие частей фигуры.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 математический узор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последовательностей для 6 класса; иллюстративные данные без внешнего источника.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поле можно сравнить несколько последовательностей и увидеть, как меняется характер роста.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рост, чередование и сложная закономерность по-разному описывают последовательности, но каждая подчиняется правилу.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узоры: разные правила роста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листа можно заметить повторяющиеся жилки: крупная центральная линия и более тонкие ответвления. Такой рисунок помогает распределять влагу и питательные вещества, а также делает форму листа удобной и прочной.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листа — природная сетка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снежинка кажется маленьким произведением искусства, потому что ее лучи расположены одинаково. Повторение элементов и строгая симметрия создают четкий узор, который хорошо видно даже без увеличения.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строится по симметрии
</a:t>
            </a:r>
            <a:endParaRPr lang="en-US" sz="1271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Шестиугольные ячейки сот повторяются без зазоров и помогают рационально использовать место. В таком узоре важны одинаковая форма, ровные границы и точный ритм, который легко заметить на крупном изображении.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 экономят пространство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6115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411" y="320376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как пошаговый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по рецепту требует строгого порядка: сначала подготовить продукты, затем выполнить действия по очереди и в конце проверить результат. Если пропустить шаг, блюдо может не получиться.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собирать модель или строить геометрическую фигуру без лишних действий. Каждый шаг ведет к следующему, поэтому удобно сверяться с образцом и не терять последовательность.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и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алгоритм задает порядок действий при сложении, вычитании дробей и нахождении периметра. Он делает вычисления понятными и уменьшает число ошибок в записи и счете.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по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текстовой задачи удобно разбивать на действия: прочитать условие, выделить данные, выбрать способ и проверить ответ. Такой план особенно полезен в 6 классе при работе с таблицами и примерами.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 повседневной жизни и учебе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собственный узор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орнамента, мозаики или клетчатого рисунка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585" y="1518700"/>
            <a:ext cx="3220829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для урока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исходный элемент можно превратить в разные узоры, если изменить способ повторения.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повторения дают разные узоры. Меняется не только внешний вид, но и характер ритма, поэтому важно точно определить, какое правило действует.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правило меняет рисунок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узоре сбой виден сразу: нарушается ритм, пропадает элемент, меняется цвет или направление. Чем аккуратнее повторение, тем легче заметить любое отклонение.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неверная операция меняет весь ход решения: ответ становится неточным, а следующий шаг уже строится на ошибке. Поэтому важно выполнять действия строго по порядку.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не совпадает с образцом, алгоритм нужно пересмотреть и уточнить правило. Это учит не просто считать, а внимательно искать причину ошибки.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нужна не только в конце, но и после каждого шага. Такой контроль помогает вовремя исправить вычисление, чертеж или продолжение числовой последовательности.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алгоритмах и разрывы в узорах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«Алгоритмы и узоры»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усложнение связано с количеством правил, а не с размером изображения.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способов повторения действует одновременно, тем сложнее узор и тем внимательнее нужно следить за его построением.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простого узора к более сложному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Фрактал отличается тем, что его маленькая часть похожа на целую фигуру. Такое самоподобие видно в снежинке Коха, ветвях дерева, папоротнике и береговой линии.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фрактальном узоре повторение происходит на нескольких уровнях: большой элемент состоит из меньших, а те, в свою очередь, из еще более мелких. Поэтому рисунок выглядит сложным, но построен по понятному правилу.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Фракталы: узоры, которые повторяются в себе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Ставим задачу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сначала понимает, что нужно найти или построить. Это помогает не смешивать условие, данные и ответ.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Делим на шаги
</a:t>
            </a:r>
            <a:pPr algn="l" indent="0" marL="0">
              <a:lnSpc>
                <a:spcPct val="130039"/>
              </a:lnSpc>
              <a:buNone/>
            </a:pPr>
            <a:r>
              <a:rPr lang="en-US" sz="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задача разбивается на короткие действия: вычислить, сравнить, записать, проверить. Так решение становится более понятным.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Ищем правило
</a:t>
            </a:r>
            <a:pPr algn="l" indent="0" marL="0">
              <a:lnSpc>
                <a:spcPct val="130039"/>
              </a:lnSpc>
              <a:buNone/>
            </a:pPr>
            <a:r>
              <a:rPr lang="en-US" sz="5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важно заметить закономерность, повтор или удобный порядок действий. Это особенно полезно в дробях и таблицах.
</a:t>
            </a:r>
            <a:endParaRPr lang="en-US" sz="1166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результат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ответ сверяется с условием и образцом. Проверка помогает найти ошибку и сделать решение аккуратным и надежным.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Алгоритмическое мышление на уроках математики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узора к правилу и обратно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за повторением к созданию нового узора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учат действовать по шагам, а узоры — замечать повторение и правило. Когда ученик умеет видеть закономерность, ему легче считать, строить, проверять и создавать аккуратные математические рисунки.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увидеть порядок в узоре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2026-05-24T17:33:46Z</dcterms:created>
  <dcterms:modified xsi:type="dcterms:W3CDTF">2026-05-24T17:33:46Z</dcterms:modified>
</cp:coreProperties>
</file>