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и много слов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слово меняется, когда предметов становится больше.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число слов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точно показывает количество предметов, речь звучит ясно и грамотно. Это помогает на уроках русского языка, при чтении коротких текстов и в составлении простых предложений.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называет один предмет, одного человека или одно явление: мяч, парта, дождь. По форме слова сразу видно, что предмет один.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 два и больше: мячи, парты, дожди. Такое слово помогает не перепутать смысл и точно понять сообщение.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слова связано с количеством названных предметов. Поэтому важно сначала посчитать их, а потом выбрать нужную форму в устной речи и на письме.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в знакомых предметах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легко увидеть разницу: один ученик — много учеников, одна тетрадь — много тетрадей. Такие примеры сразу связываются с тем, что окружает ребёнка каждый день.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во дворе тоже хватает подсказок: один цветок — много цветов, одна игрушка — много игрушек. Знакомые вещи помогают быстрее запомнить, как меняется слово по числу.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картинка, ребёнок легче замечает, что предметов один или несколько. Тогда слово и изображение работают вместе, а правило становится понятным без лишних объяснений.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слово во множественном числе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слов во множественном числе меняется только окончание: книга — книги, стол — столы, река — реки. Слово остаётся узнаваемым, но показывает другое количество предметов.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меняется сильнее, чем кажется сначала. Например: человек — люди. Здесь изменяется не только окончание, но и часть основы, поэтому слово нужно запомнить отдельно.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показывают, что одно слово может иметь несколько форм. Они помогают точно назвать один предмет или сразу несколько предметов в речи и на письме.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полезно сравнивать пары слов. Тогда видно, что значение остаётся близким, а форма подстраивается под количество предметов — вот такая языковая ловкость!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число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правильную форму слова без спешки.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изменяются по числу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— коты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легко показывает переход от одного животного к нескольким. Изменение видно сразу, поэтому такие примеры удобно использовать на первых заданиях и устных ответах.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— ручки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хорошо слышно и видно, как меняется форма слова. Ребёнок быстро замечает, что предмет один, а потом их становится несколько, и слово подстраивается.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тренироваться без лишней сложности. Они знакомы детям, часто встречаются в речи и позволяют уверенно сравнивать формы единственного и множественного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необычными формами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делает исключение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не меняются по привычной схеме. Ребёнок говорит: один ребёнок — много детей, один человек — много людей. Такие формы нужно запомнить, потому что в них язык ведёт себя по-особому.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гости в детской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 сказках, рассказах и обычных разговорах. Ухо — уши, человек — люди, ребёнок — дети звучат очень часто, поэтому важно узнавать их сразу и не пытаться подогнать под обычное правило.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лучше учить парами и повторять в предложениях. Тогда слово перестаёт казаться странным, а ребёнок увереннее читает, пишет и подбирает нужную форму без растерянности.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выбирать точную форму слова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слова может сделать фразу смешной или непонятной. Вместо точного сообщения получается неясный текст, и слушателю приходится догадываться, что имелось в виду.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 помогает сразу понять, о чём идёт речь: лист или листья, друг или друзья, глаз или глаза. Разница в окончании меняет количество предметов.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выбирает форму внимательно, он пишет без лишних ошибок. Это особенно важно в коротких ответах, списывании и маленьких рассказах, где каждая буква заметна.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форма делает речь красивой и ясной. Тогда текст читается легко, а мысль звучит уверенно — как будто слово само знает, сколько предметов оно называет.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во множественном числе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окончание часто слышно в словах типа столы. Оно помогает показать, что предметов стало больше, и слово звучит привычно и понятно для ребёнка.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во множественном числе слышится окончание -а: дома, берега. Оно зависит от строения слова, поэтому одинаковое правило подходит не всегда.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окончание встречается, например, в слове книги. В похожих словах оно может выглядеть иначе, поэтому полезно внимательно сравнивать форму слова с образцом.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-я встречается в словах моря, поля. Для второклассника важно замечать такие пары и не удивляться, что похожие слова меняются по-разному.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Пара слов сразу показывает, сколько предметов названо. Ручка — ручки, окно — окна, море — моря: слово остаётся знакомым, а число меняется очень заметно.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сравнивать такие пары, правило запоминается быстрее. Ученику легче увидеть разницу и не перепутать окончание, когда рядом стоят два похожих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нужную форму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форму слова по количеству предметов и сверить её с образцом из учебника.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второклассников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Ребята иногда выбирают окончание только по слуху и пишут «стулы» вместо «стулья». Так слово звучит похоже, но форма оказывается неверной.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Ошибки появляются и в особых словах: вместо «дети» могут написать «дитя» или попытаться изменить слово по обычному правилу.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Ещё одна трудность — пропущенная буква в конце слова. Чтобы не ошибиться, полезно сразу проверять форму по образцу и не спешить.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81" y="1789450"/>
            <a:ext cx="164588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обычно не изменяются по числу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«молоко» часто называют вещество целиком, а не отдельные предметы. Поэтому они обычно употребляются в одной форме и не образуют привычную пару с множественным числом.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явлений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«воздух» и похожие по смыслу названия обозначают то, что трудно пересчитать по одному. В речи они чаще стоят в единственном числе, потому что говорят о целом явлении.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«доброта» называют не предмет, а качество человека. Их удобно запомнить отдельно: такие слова обычно не изменяются по числу, как обычные существительные.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знакомых темах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один карандаш, а рядом — два карандаша и много карандашей. Ребёнок легко замечает, как меняется слово, когда предметов становится больше. Знакомая школьная ситуация помогает быстрее вспомнить нужную форму без лишнего напряжения.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 ковре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ковре стоит один мяч, потом несколько мячей и целая куча мячей. Такие картинки особенно понятны второкласснику, потому что игрушки всегда рядом. Сравнение одного предмета и группы делает правило наглядным и весёлым.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растёт один цветок, а на клумбе — много цветов. Рядом можно заметить один лист и несколько листьев. Природные предметы легко пересчитать, поэтому они хорошо подходят для первых упражнений по теме числа.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слова помогает при чтении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Число слова подсказывает, кто действует в тексте: один герой или целая группа. Из-за одной ошибки картинка события может измениться почти до неузнаваемости.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ученик следит за формой слова, ему легче понимать задания и отвечать по тексту. Чтение становится точнее, а пересказ — спокойнее и увереннее.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ребёнок замечает, одно или много предметов названо в предложении, смысл текста становится яснее. Это особенно помогает в коротких рассказах и сказках.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свой ответ шаг за шагом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второкласснику спокойно проверить форму слова и заметить ошибку до того, как она попадёт в тетрадь.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закрепления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Полезно подбирать пары слов: один предмет и несколько предметов. Такое задание помогает быстро увидеть, как меняется форма слова и какое окончание нужно написать.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Хорошо работают картинки из тем «школа», «игрушки», «природа» и «еда». По ним ребёнок легко называет предметы в единственном и множественном числе.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Можно составлять короткие предложения по образцу. Тогда ученик не только меняет слово, но и сразу использует его в живой речи.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Повторение помогает запомнить правило без скуки. Чем чаще ребёнок сравнивает похожие слова, тем увереннее он пишет и читает их без ошибок.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Единственное число называет один предмет, а множественное — два и больше. Сначала нужно посчитать предметы, а потом выбрать подходящую форму слова без спешки.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многих слов меняется окончание, а у некоторых — вся форма. Поэтому полезно сравнивать слова с образцом и внимательно проверять запись перед тем, как поставить точку.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слово и число идут вместе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заметить, когда речь идёт об одном предмете, а когда — о многих. Если быть внимательным к форме слова, говорить и писать станет точнее и красивее.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2026-05-21T10:53:37Z</dcterms:created>
  <dcterms:modified xsi:type="dcterms:W3CDTF">2026-05-21T10:53:37Z</dcterms:modified>
</cp:coreProperties>
</file>