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 с деепричастиями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«не» пишется раздельно, а когда слитно.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 частица «не»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добавочное действие: «читая», «улыбнувшись», «заметив». От написания «не» зависит смысл слова, поэтому важно различать обычные формы, исключения и похожие предлоги.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правило: не с деепричастиями обычно пишется раздельно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случаев «не» с деепричастием пишется отдельно: не читая, не зная, не заметив. Так подчёркивается отрицание действия, а не часть самого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 зависимыми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сохраняется и рядом с зависимыми словами: не заметив ошибки, не сказав ни слова. Наличие пояснений не меняет основного правила и не делает слово исключением.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частый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вариант чаще всего встречается в школьных текстах и упражнениях. Поэтому сначала стоит искать раздельное написание, а уже потом проверять исключения и особые случаи.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пишется слитно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 формы без «не»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деепричастия, которые без «не» не употребляются: ненавидя, негодуя, недоумевая. Здесь «не» входит в состав слова и уже не является отдельной частицей.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«не» и слово не существует или звучит неестественно, нужно помнить о слитном написании. Такие формы относятся к словарным и требуют запоминания.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случаи встречаются значительно реже, чем обычное раздельное написание. Поэтому важно не подменять правило привычкой писать «не» слитно по внешнему сходству.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похожих случая: не смотря и несмотря 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87371" y="3640725"/>
            <a:ext cx="40605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слитно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несмотря на пишется слитно, когда это предлог: несмотря на дождь, прогулка состоялась. В этом случае выражение помогает связать событие с обстоятельством, а не назвать действие.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640725"/>
            <a:ext cx="40605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нами действие, пишется раздельно: не смотря в окно, он продолжал писать. Здесь слово обозначает именно действие и отвечает на вопрос добавочного действия.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написание встречается чаще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основных вариантов и помогает быстро увидеть, что правило раздельного написания доминирует.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случаев требует раздельного «не». Слитные написания связаны с небольшим числом исключений и устойчивых предлогов.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«Правописание не с деепричастиями»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 написания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обычные примеры, исключения и предлоги, чтобы выбрать написание по смыслу и части 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определяется часть речи, затем проверяется наличие формы без «не». После этого выбирается слитное или раздельное написание.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орфографии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выбора правильного написания в спорных случаях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5374" y="1887806"/>
            <a:ext cx="172125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и зависимые слова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не мешают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сохраняется и при зависимых словах: не заметив ошибки, не сказав ни слова, не увидев знакомого лица. Они уточняют действие, но не превращают его в исключение.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 «а»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противопоставление, «не» с деепричастием пишется раздельно: не читая, а слушая. Союз «а» показывает, что действия сопоставляются, а не сливаются в одно слово.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конструкциях «не» относится ко всему действию целиком. Поэтому оно пишется отдельно, чтобы читатель сразу увидел отрицание и правильно понял смысл предложения.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задать вопрос к действию и убрать отрицание без потери грамматики, чаще всего перед вами обычное деепричастие. Тогда работает раздельное написание.
</a:t>
            </a:r>
            <a:endParaRPr lang="en-US" sz="9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«не» путают с «ни»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пишут «ни» вместо «не», особенно в быстрых черновиках. В итоге получается ошибка: «ни видя», «ни зная». Правильно: не видя, не зная, потому что здесь выражается отрицание действия, а не усиление.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по привычке
</a:t>
            </a:r>
            <a:pPr algn="l" indent="0" marL="0">
              <a:lnSpc>
                <a:spcPct val="115000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 — писать обычное деепричастие слитно только потому, что так «кажется привычнее». Например, неверно: «незаметив», «несказав». Правильные формы — не заметив, не сказав, потому что это обычные деепричастия.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предлогом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всего отличить деепричастие от предлога в выражении «несмотря на». Если имеется в виду действие, пишется раздельно: не смотря в окно. Если это предлог, верно: несмотря на дождь, прогулка состоялась.
</a:t>
            </a:r>
            <a:endParaRPr lang="en-US" sz="10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каких примерах чаще всего ошибаются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там, где нужно быстро определить часть речи и не подменить правило привычным написанием по памяти.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зона риска — обычные деепричастия: именно их чаще всего ошибочно пишут слитно.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материалам правила (иллюстративные данные, не статистика)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нужно запомнить как исключения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языка: ненавидя, негодуя, недоумевая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слова из этого ряда не проверяются обычным правилом: они пишутся слитно и требуют словарного запоминания.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примеры для запоминания правила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написание и причину выбора, чтобы не путать деепричастия с предлогами и исключениями.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часть речи, затем проверяют значение и наличие формы без не.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важно писать правильно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помогает точно передать, что именно происходит в предложении: действие отрицается или слово пишется слитно как исключение. Это делает текст понятным и однозначным.
</a:t>
            </a:r>
            <a:endParaRPr lang="en-US" sz="1132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написании может исказить часть речи и нарушить связь между словами. Для школьного письма это особенно важно, потому что такие ошибки сразу заметны.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на 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усвоено, легче быстро проверять себя в диктанте, сочинении и обычном сообщении. Памятка по шагам снижает число ошибок и экономит время.
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выбора написания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проверки: от части речи к выбору написания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рядом с деепричастием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выделяется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обычно отделяется запятыми, потому что обозначает добавочное действие. Даже при наличии не правило пунктуации сохраняется: не заметив ошибки, ученик исправил тетрадь.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основным 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помогает показать, какое действие главное, а какое дополнительное. Это делает предложение более ясным и удобным для чтения, особенно если оборот стоит в начале или в середине фразы.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предложения важно смотреть сразу на два уровня: как пишется слово и как оно выделяется знаками препинания. Так легче не пропустить ни орфографическую, ни пунктуационную ошибку.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схема: слитно и раздельно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что выбор написания всегда начинается с определения части речи и значения слова, а не с простого запоминания формы.
</a:t>
            </a:r>
            <a:endParaRPr lang="en-US" sz="1159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преобладает, а слитные случаи ограничены исключениями и производными предлогами.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правилу правописания не с деепричастиями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Узнаём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является ли слово деепричастием. В примерах не говоря, не видя и не сумев нужно проверить, обозначает ли оно добавочное действие.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Ищем 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смотрим, не относится ли слово к тем, что без не не употребляются. Так проверяются негодуя и недоумевая.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Различаем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понять, не скрыто ли в выражении значение предлога. Пример несмотря на усталость показывает слитное написание не как часть предлога.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выбираем написание по правилу: раздельно для обычных деепричастий, слитно для исключений и производных предлогов.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правилу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собирает самые важные случаи в одной таблице, чтобы быстро проверить написание перед тем, как записать слово.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часть речи и значение слова: именно они определяют выбор написания.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сначала определяй часть речи, затем проверяй, существует ли слово без не, и только потом ищи предлог или противопоставление. Тогда выбор станет быстрым и уверенным.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2026-05-28T17:21:36Z</dcterms:created>
  <dcterms:modified xsi:type="dcterms:W3CDTF">2026-05-28T17:21:36Z</dcterms:modified>
</cp:coreProperties>
</file>