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А.К. Саврасов: поэт русской природы в живописи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Саврасов превращал обычные пейзажи в лирические истории о весне, деревне и душе.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Саврасова изучают на уроке литературы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литературы Саврасова рассматривают через лирический пейзаж: природа у него выражает чувства человека. Пейзажи художника можно сопоставлять с образами у Тютчева, Фета, Некрасова и других авторов XIX 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мая 1830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Кондратьевич Саврасов родился в Москве в семье купца. С детства его тянуло к рисованию и к тому, что окружало каждый день: улицы, парки и окрестности.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училище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он получил дома, а затем учился в Московском училище живописи, ваяния и зодчества. Обучение укрепило его навыки и помогло связать рисунок с реальной натурой.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интерес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юные годы он внимательно наблюдал изменения погоды и времени года. Уже тогда было заметно, что художника больше привлекают тихие уголки, а не парадные виды.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уроки рисования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Натура, композиция и «свет в воздухе»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училище Саврасов осваивал работу с натурой, учился строить композицию, передавать свет и ощущение воздуха. Много времени он уделял этюдам и наблюдал, как меняется природа.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работы: спокойная реалистичность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ранних пейзажах заметны мягкие переходы цвета и внимание к небу, деревьям, полям и дорогам. Это помогает почувствовать спокойствие и реальность изображённого, будто его наблюдали прямо на месте.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училище и первые пейзажи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48795"/>
            <a:ext cx="3812100" cy="24274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Саврасова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ключевых дат и поворотных периодов помогает понять, когда особенно ярко раскрывался его талант.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творческой силы пришёлся на 1860–1870-е годы: именно тогда создавались зрелые лирические пейзажи, включая вершину — «Грачи прилетели».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биографии художника, изложенные в школьном курсе/классических справочниках.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пейзаж: главная тема творчества художника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 показывал природу как «живое пространство», где деревья, реки и небо связаны с человеческим настроением. Весна в его картинах почти всегда звучит как тихое ожидание.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выбирал простые мотивы: талый снег, просёлочную дорогу, старую церковь, деревенскую окраину и стаи птиц. Эти детали помогают почувствовать знакомую каждому Россию.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художник не стремился к внешней нарядности. Его задача — передать состояние, которое узнаёшь по книгам и воспоминаниям: тишину, перемены и спокойную радость.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Саврасова и их темы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работы объединяет одно: природа показана без «украшений», через обычные сельские и природные впечатления.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художник обращается к знакомым местам и событиям (весна, поля, дороги), тем сильнее слышится лирическое «чувство Родины».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произведений и их тематические акценты по предложенному конспекту.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«Грачи прилетели» как главная картина художника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год и весенний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«Грачи прилетели» создана в 1871 году и считается вершиной творчества Саврасова. В ней показаны самые первые признаки весны — момент, когда зима начинает уступать.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детали делают сюжет поэтичным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полотне видны берёзы с тёмными грачами, проталины и мокрый снег. Присутствуют деревенская церковь и рыхлый воздух раннего марта — то, что воспринимается почти как запах времени.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сюжета — сила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события кажутся обычными, именно эта простота делает картину особенно поэтичной. Полотно стало одним из самых узнаваемых образов русской природы в искусстве XIX века.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настроение «Грачей прилетели»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построена так, что низкий горизонт расширяет пространство неба. Тонкие берёзы тянутся вверх и словно помогают почувствовать движение: весна приходит, и воздух становится другим.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снег, тёмные гнёзда, влажная земля и светлеющее небо передают переход от зимы к весне. Ярких красок почти нет, но появляется ощущение тишины, ожидания и тихой радости; рядом уместна репродукция для сравнения.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манеры Саврасова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живописи Саврасова характерны мягкие цветовые переходы и тонкое чувство света. Он умел создавать «воздушность», чтобы даль выглядела не плоской, а глубокой — за счёт воздушной перспективы.
</a:t>
            </a:r>
            <a:endParaRPr lang="en-US" sz="1119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часто выбирал неброские оттенки серого, коричневого, голубого и зелёного. При этом цвета не исчезали бесследно: они становились инструментом настроения и помогали точнее передать погоду и время года.
</a:t>
            </a:r>
            <a:endParaRPr lang="en-US" sz="1112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пейзажи не выглядят нарядными, зато воспринимаются живыми. Кажется, что природа находится в состоянии перемены прямо сейчас, и зритель будто вместе с автором смотрит на неё внимательно и спокойно.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его искусства — соединение точного наблюдения и лирического чувства. Благодаря этому обычный мотив превращается в образ, где слышны тишина, память и Родина.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пейзаж у Саврасова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 наблюдения природы к созданию художественного образа, связанного с чувствами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7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1306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творчества Саврасова с русской литературой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выражение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Саврасова пейзаж действует почти как поэтическая строка: он передаёт настроение. То, что происходит в природе, помогает понять, что чувствует человек.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пейзаж и «родная»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стихах XIX века, у художника важна не только картинка, но и ощущение Родины. Деревня, дорога, весеннее небо связывают природу с жизнью людей.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для школьного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картины и тексты Тютчева, Фета, Некрасова, легче заметить общий приём: природа становится смыслом произведения, а не просто фоном для событий.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274" y="1581150"/>
            <a:ext cx="3480777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Саврасова с другими русскими пейзажистами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чем особенно ценен Саврасов: тихим лиризмом и «простыми» мотивами, которые звучат эмоционально.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 выделяется тем, что делает пейзаж близким каждому: природа у него «говорит» тихо, но очень ясно.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характеристикам основных мастеров русской пейзажной живописи XIX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 как учитель и наставник художников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 преподавал в Московском училище живописи, ваяния и зодчества, передавая ученикам профессиональные навыки работы с натурой. Его уроки помогали формировать внимательность к реальной жизни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учеников упоминаются Константин Коровин и Исаак Левитан. Благодаря такой преемственности менялся подход к пейзажу: меньше «красивости на показ», больше уважения к наблюдению и правде увиденного.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Педагогическая работа Саврасова поддержала развитие русского пейзажа во второй половине XIX века. Он учил искать красоту в простом мотиве и точно понимать, как свет меняет цвет и настроение.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путь: успех, признание и трудные годы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использует точные биографические цифры, а показывает динамику по смысловым этапам: признание сменялось личными и материальными трудностями.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художника наступал творческий подъём, он создавал наиболее узнаваемые лирические пейзажи. Но даже при признании путь мог быть непростым и «волнообразным».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периодизация по биографическим этапам, описанным в учебных материалах (без количественных измерений).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судьба художника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жизни Саврасов тяжело болел и жил в бедности. Из-за этого поздние работы оказались менее заметными для современников, чем произведения его зрелого периода.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имя художника уже прочно связывали с развитием русского лирического пейзажа. Саврасов умер в Москве 26 сентября 1897 года — это стало завершением его большого художественного пути.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Саврасова помнят в истории искусства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 изменил представление о том, каким может быть пейзаж: красота бывает не только в «громких» видах, но и в тихой деревенской дороге или в сером весеннем небе.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природа умеет передавать настроение. В картинах зритель чувствует ожидание перемен, спокойствие и едва заметную радость, как будто вместе с художником переживает сезон.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творчество важно для школьного изучения литературы и искусства. Оно помогает увидеть связь живописи и поэзии: родная земля становится источником света, памяти и чувства 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стиля Саврасова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в манере Саврасова не выделяется один «главный трюк»: разные элементы работают вместе, создавая единый образ тихой и живой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колорит сдержанный, а внимание сосредоточено на воздухе и пространстве, пейзаж становится более эмоциональным. От этого «смотрится» не просто вид, а состояние.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художественных признаков стиля (качественные характеристики). 18.0–17.0 условное распределение долей для визуализации.
</a:t>
            </a:r>
            <a:endParaRPr lang="en-US" sz="582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год была создана картина «Грачи прилетели», ставшая вершиной творчества художника и знаком весеннего обновления.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справочные материалы о творчестве А. К. Саврасова (год создания «Грачи прилетели»).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Кондратьевич Саврасов связан с идеей лирического пейзажа и вниманием к скромной красоте родной природы. Его картина помогает увидеть, как природа передаёт чувства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Саврасов: значение для русской культуры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 стал одним из главных мастеров русского пейзажа XIX века и создал язык, где природа передаёт настроение человека. «Грачи прилетели» сделали весну символом обновления и тихой радости.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2026-05-15T07:12:49Z</dcterms:created>
  <dcterms:modified xsi:type="dcterms:W3CDTF">2026-05-15T07:12:49Z</dcterms:modified>
</cp:coreProperties>
</file>