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F. Projekt на уроке немецкого языка: от темы к готовой работе
</a:t>
            </a:r>
            <a:pPr algn="l" indent="0" marL="0">
              <a:lnSpc>
                <a:spcPct val="90000"/>
              </a:lnSpc>
              <a:buNone/>
            </a:pPr>
            <a:r>
              <a:rPr lang="en-US" sz="20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и словаря — к понятному проекту и уверенной защите.
</a:t>
            </a:r>
            <a:endParaRPr lang="en-US" sz="204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небольшая работа, где ученики ищут информацию, пишут простые тексты и представляют тему на немецком. Проект помогает запоминать лексику, повторять грамматику и говорить увереннее.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проект по немецкому: зачем он нужен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75" y="1295870"/>
            <a:ext cx="364200" cy="29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хорошо подходят для 7 класса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о школе легко связать с уроками, расписанием и школьными предметами. Здесь удобно использовать базовые слова, короткие описания и простые предложения в Präsens.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 помогает тренировать знакомую лексику и говорить о близких людях. Короткие фразы о членах семьи, комнате или доме понятны и доступны семиклассникам.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Хобби, прогулки и занятия после школы вызывают интерес у подростков. В таких проектах легко применять слова о времени, действиях и предпочтениях без сложных конструкций.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о городе, путешествиях и праздниках позволяют описывать знакомые места и события. Здесь удобно сочетать лексику по теме с прилагательными и простыми связками.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поездки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каждый участник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ищет слова и факты, другой пишет короткие фразы, третий оформляет слайды или постер. Так работа идёт быстрее и без лишних повторов.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каждого есть своя задача, группа легче соблюдает сроки. Общий результат становится точнее, потому что текст, оформление и устное выступление проверяются отдельно.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 группе помогают работать без путаницы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требует поэтапной работы: сначала идея, затем язык, потом оформление и проверка. На финише особенно важны орфография, повтор слов и редактирование текста.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структуре учебного проекта по немецкому языку для 7 класса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нужен свой результат и понятный срок. Таблица показывает последовательность действий от выбора темы до подготовки выступления.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проектной работы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времени для школьного проекта, без конкретных эмпирических данных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хорошей идее проект требует времени на аккуратное оформление и согласование текста с иллюстрациями и подписями.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связана не только со сбором материалов, но и с созданием готового продукта. Это делает языковую доработку обязательной частью работы.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занимает каждый этап проекта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00" y="1471725"/>
            <a:ext cx="147525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81745"/>
            <a:ext cx="185700" cy="148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550" y="3301887"/>
            <a:ext cx="168600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собрать материал для проекта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 тетрадь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и рабочей тетради уже есть нужные темы, образцы предложений и знакомая лексика. Это самый надёжный источник для текста уровня 7 класса.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 списки слов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выбрать точные слова, проверить артикли и форму слова. Тематические списки удобны, когда нужно быстро подобрать нужную лексику для короткого сообщения.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Шаблоны фраз облегчают письмо, если они простые и соответствуют уровню класса. Лучше использовать короткие конструкции, чем пытаться строить слишком сложные предложения.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Проверенные сайты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сайты полезны для кратких фактов и примеров, если информация понятна и подходит теме. Перед использованием её стоит сверить с несколькими источниками.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школьная идея превращается в готовую работу на немецком языке.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проект проходит путь от темы к защите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показывает содержание проекта уже с первого наброска. В нём могут быть ошибки в артиклях, порядке слов и написании, но именно он помогает увидеть, хватает ли материала для темы.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Пробная версия полезна для проверки ясности: понятны ли фразы, не слишком ли они длинные и все ли слова подходят теме. После этого текст можно сократить, уточнить и исправить.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0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помогает увидеть сильные и слабые места текста
</a:t>
            </a:r>
            <a:endParaRPr lang="en-US" sz="2305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оценки навыков в школьном проекте по немецкому языку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особенно полезен, когда ученик не просто учит слова, а применяет их в собственном тексте, подписи и коротком устном ответе.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растут письменная речь и активный словарь. При этом проект одновременно тренирует чтение, говорение и умение работать в группе.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развивает проект по немецкому языку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не хватает нужных немецких слов, поэтому ученики упрощают мысль или переходят на русский язык. Это снижает точность и делает текст менее связным.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группы пишут слишком длинные предложения и перегружают проект лишними деталями. Из-за этого текст становится труднее читать, а смысл темы — менее ясным.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вызывают артикли der, die, das, а также порядок слов в предложении. Ошибки заметнее всего в коротких письменных фразах и при устном ответе.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Снизить риск помогают короткий план, тематический словарик, образцы предложений и поэтапная проверка. Важно также распределять задачи равномерно между всеми участниками группы.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 выполнении проекта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052896"/>
            <a:ext cx="4374900" cy="1396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школьного проекта по немецкому языку, обобщение по требованиям к учебной работе.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Оценивание показывает, насколько точно раскрыта тема, правильно ли использован немецкий язык и насколько уверенно представлен результат.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складывается не из одного показателя: важны и содержание, и языковая правильность, и понятная устная защита.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проекта по немецкому языку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74303"/>
            <a:ext cx="4490400" cy="3354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4550" y="13332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работа сразу показывает тему: крупный немецкий заголовок, короткие блоки текста и 5–7 ключевых слов. Такая подача помогает быстро понять содержание и не перегружает страницу.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204550" y="30979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фотографии, пиктограммы, карточки со словами и аккуратно выделенные фразы. Подписи должны быть короткими и читабельными, чтобы внимание оставалось на основном сообщении.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подача немецкого проекта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Модельная схема динамики для учебного проекта в 7 классе, 2025.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не показывает само качество текста, но помогает увидеть, как меняется настроение и готовность говорить по-немецки на разных этапах работы.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трудного этапа письма уверенность растет, если есть проверка и репетиция. Значит, поддержка и повторение важны не меньше, чем сам материал.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уверенность в языке по мере работы над проектом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75" y="1295870"/>
            <a:ext cx="364200" cy="29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055087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проекта с реальной жизнью и учебой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учит представлять себя коротко и понятно: назвать имя, класс, интересы и любимые занятия. Это полезно в первых разговорах и при обмене простой информацией.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и рассказ о себе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про школу, расписание и предметы помогают читать короткие объявления, заполнять простые таблицы и понимать базовые инструкции на немецком языке без лишних сложностей.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повседневные ситуации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связывает язык с реальными действиями: спросить цену, выбрать еду, описать маршрут или поездку. Такие фразы пригодятся в путешествии и в повседневном общении.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 поездки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говорит о хобби, животных или праздниках, немецкий язык становится личным и понятным. Так легче запоминать слова и использовать их в обычных разговорах.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и общение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понятный и грамотный вариант, а при необходимости вернуться к упрощению или повторной проверке.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команда выбирает лучший вариант текста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каждого есть своя задача, проект получается точнее, аккуратнее и легче в представлении.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групповой учебной работы в школьном проекте.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помогают распределить работу так, чтобы текст, оформление и выступление были согласованы между собой.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 группе и их вклад в языковой проект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команда называет тему, затем коротко показывает 2–3 главных факта и делает вывод. Фразы должны быть простыми, чтобы слушатели легко следили за ходом выступления.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участники отвечают на несложные вопросы и опираются на карточки, если это нужно. Спокойный темп, заранее подготовленные переходы и четкая структура помогают говорить увереннее.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защита проекта на немецком языке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начинается с понятной темы и ограниченного набора слов. Когда материал не перегружен, ученикам легче писать, проверять текст и уверенно объяснять его устно.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результат зависит и от работы группы: самостоятельности, взаимной проверки и готовности исправлять ошибки. Особенно ценится умение сказать коротко, но точно и по делу.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короткие, правильные предложения и аккуратное оформление. Четкая структура помогает не потерять смысл, а примеры делают проект живым и связанным с темой урока.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проект по немецкому языку успешным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Проект, который превращает знания в результат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 немецкому языку учит не только словам и правилам, но и последовательной работе: от темы и черновика до защиты. Так язык становится инструментом общения и уверенности.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2026-05-25T02:04:59Z</dcterms:created>
  <dcterms:modified xsi:type="dcterms:W3CDTF">2026-05-25T02:04:59Z</dcterms:modified>
</cp:coreProperties>
</file>