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вместе создают устойчивую природу и поддерживают жизнь на Земле.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биологическое разнообразие: значение для планеты
</a:t>
            </a:r>
            <a:endParaRPr lang="en-US" sz="233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понятия биоразнообразия
</a:t>
            </a:r>
            <a:endParaRPr lang="en-US" sz="263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XX века учёные начали системно изучать разнообразие жизни. Конвенция ООН 1992 года обозначила охрану видов как приоритет для будущего планеты.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включает различия внутри видов, обеспечивающие адаптацию к изменениям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охватывает все виды живых организмов и их уникальные признаки.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 представляет множество природных сообществ с уникальными взаимодействиями и балансом.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разнообразие: составляющие и значение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биологического разнообразия: подробности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вариации внутри одного вида, например у разных сортов яблок или пород собак. Генетика помогает видам выживать в разных условиях.
</a:t>
            </a:r>
            <a:endParaRPr lang="en-US" sz="1758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все виды растений, животных, грибов и микроорганизмов на Земле. Разнообразие видов обеспечивает функционирование всей экосистемы.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— леса, степи, болота и водоёмы — создают уникальные условия жизни и поддерживают широкий спектр организмов.
</a:t>
            </a:r>
            <a:endParaRPr lang="en-US" sz="17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сорта картофеля обладают защитой от специфических болезней, что обеспечивает стабильность урожая.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Тигры различных подвидов отличаются окраской и размерами, что помогает им выживать в разнообразных климатических зонах.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внутри популяций способствуют их приспособлению к изменяющимся условиям среды.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 природе — реальные примеры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на планете: масштабы и примеры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количество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описали свыше 1,74 миллиона видов живых организмов, однако многие еще остаются неоткрытыми и неизученными.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регион с самой высокой концентрацией видов: здесь живут более 10% всех животных на планете, включая редкие растения и насекомых.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морских глубинах обитают сотни тысяч разных видов рыб и беспозвоночных, формируя уникальные экосистемы.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— одни из наиболее разнообразных экосистем, здесь сосредоточено множество видов животных и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поддерживают множество травоядных и насекомых, играя важную роль в питании и биоценозах.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характеризуются особенными растениями и животными, приспособленными к экстремальной жаре и нехватке воды.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моря и озёра создают уникальные условия, поддерживая разнообразные водные и прибрежные сообщества.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Земли — основные природные зоны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России — впечатляющие факты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страны произрастает более 11 000 видов сосудистых растений, разнообразных по формам и средам обитания.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дом для около 780 видов позвоночных, включая редких и охраняемых, таких как снежный барс и бурый медведь.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тундра и лесостепь обладают разнообразием видов, формируя важные экосистемы с уникальной флорой и фауной.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обеспечивают продукты питания, материалы и сырьё для различных отраслей промышленности.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биоразнообразия для человека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служит источником лекарств — более 70% современных медикаментов основаны на природных соединениях.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Опылители, особенно пчёлы, способствуют развитию сельского хозяйства, увеличивая урожайность многих культур.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исчезновения видов: данные за последние десятилетия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50 лет темпы утраты видов резко возросли, что свидетельствует о серьезных экологических проблемах.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среды и человека ускоряют вымирание, что требует немедленных усилий по сохранению природы.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для создания сельскохозяйственных земель и строительных объектов ведёт к исчезновению естественных местообитаний многих видов животных и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воды, воздуха и почвы от промышленных отходов и бытовых стоков негативно влияет на здоровье экосистем и снижает численность живых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меняет условия жизни в природных средах, вызывая гибель видов, неспособных быстро адаптироваться к новым температурами и осадкам.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браконьерство уменьшают популяции животных, а внедрение чужеродных видов нарушает естественные связи и конкуренцию в экосистемах.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утраты биоразнообразия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под угрозой исчезновения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редкости и силы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великолепный хищник живёт в дальневосточных лесах России и Китая. Из-за утраты местообитаний и нелегальной охоты его численность резко снизилась до нескольких сотен особей.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леопард: охраняемый призрак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редкий вид леопардов обитает в труднодоступных районах Дальнего Востока. Благодаря охранным мерам удалось стабилизировать его популяцию, но он остаётся под угрозой.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 Явы: редчайший гигант джунглей
</a:t>
            </a:r>
            <a:pPr algn="l" indent="0" marL="0">
              <a:lnSpc>
                <a:spcPct val="100000"/>
              </a:lnSpc>
              <a:buNone/>
            </a:pPr>
            <a:r>
              <a:rPr lang="en-US" sz="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почти полностью исчез после интенсивной охоты и разрушения лесов в Юго-Восточной Азии. Сегодня в дикой природе осталось менее 100 представителей, требующих строгой охраны.
</a:t>
            </a:r>
            <a:endParaRPr lang="en-US" sz="11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в мире по основным группам организмов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живых существ представлены в таблице с указанием количества видов и примеров. Большинство видов остаётся неизученным и требует дальнейших исследований.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насекомых по численности видов подчёркивает важность защиты мелких организмов для общей экобаланса.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WWF,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видов нарушает пищевые цепочки, уменьшая количество доступной пищи для других организмов и нарушая природные связи в экосистеме.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теряют плодородие, а качество воды ухудшается из-за исчезновения организмов, участвующих в очистке и разложении органики.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становятся более уязвимыми к вредителям и болезням, что снижает их устойчивость и влияет на здоровье людей и разнообразие продуктов питания.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исчезновения видов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биоразнообразия и здоровья человека
</a:t>
            </a:r>
            <a:endParaRPr lang="en-US" sz="287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лекарства — источник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препараты созданы на основе природных веществ. Аспирин, например, был разработан из коры ивы. Разнообразие растений продолжает вдохновлять новые медицинские открытия.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растения в поисках новых лекарств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растений в удалённых лесах помогают найти эффективные средства против болезней, укрепляя здоровье и поддерживая медицину на современном уровне.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укрепление иммунитета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микроорганизмов и растительных компонентов способствует развитию иммунной системы человека, что помогает лучше противостоять инфекциям.
</a:t>
            </a:r>
            <a:endParaRPr lang="en-US" sz="17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парки и зелёные зоны служат домом для сотен видов птиц, насекомых и мелких млекопитающих, поддерживая городской экобаланс.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зарегистрировано более 300 видов птиц, включая редких и охраняемых, что свидетельствует о значении городов для сохранения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биоразнообразие улучшает микроклимат, снижая температуру и очищая воздух, что положительно сказывается на здоровье горожан.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города способствует экологическому воспитанию жителей, вовлекая их в наблюдение и заботу о природе прямо в повседневной жизни.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городов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проекты по сохранению биоразнообразия
</a:t>
            </a:r>
            <a:endParaRPr lang="en-US" sz="247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«Земля леопарда»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создан для охраны дальневосточного леопарда и амурского тигра, обеспечивая сохранение и увеличение популяций этих редких хищников в естественной среде.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зубров в Кавказских горах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природоохранных действий популяция зубра выросла до 800 особей, что стало важным успехом в сохранении генетического разнообразия и экосистем региона.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заказников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 помогают сохранять редкие виды и природные комплексы, предоставляя пространство для восстановления и естественной жизни животных и растений.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подписали Конвенцию о биологическом разнообразии, что обеспечивает совместные усилия по сохранению природы на глобальном уровне.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ведёт Красный список, способствуя выявлению и контролю видов под угрозой, а также координации мер по их защите.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программы объединяют экспертов и ресурсы для эффективного решения проблем утраты биоразнообразия в разных частях планеты.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для охраны природы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защиту биоразнообразия
</a:t>
            </a:r>
            <a:endParaRPr lang="en-US" sz="313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сбор мусора в деле сохранения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помогает уменьшить загрязнение окружающей среды и сохранять природные ресурсы для будущих поколений населения.
</a:t>
            </a:r>
            <a:endParaRPr lang="en-US" sz="159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улучшение городской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озеленении способствует восстановлению среды обитания для животных и улучшению климата в населённых пунктах, поддерживая биоразнообразие.
</a:t>
            </a:r>
            <a:endParaRPr lang="en-US" sz="150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 экоакции как элемент воспитания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участвует в экологических мероприятиях, что формирует сознательное отношение к природе и расширяет возможности по её охране на местном уровне.
</a:t>
            </a:r>
            <a:endParaRPr lang="en-US" sz="15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биоразнообразия для будущего
</a:t>
            </a:r>
            <a:endParaRPr lang="en-US" sz="275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биологического разнообразия гарантирует здоровье планеты и благополучие людей, обеспечивая продовольствие, лекарства и гармоничное сосуществование с природой.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2026-05-07T08:59:37Z</dcterms:created>
  <dcterms:modified xsi:type="dcterms:W3CDTF">2026-05-07T08:59:37Z</dcterms:modified>
</cp:coreProperties>
</file>