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обзор: Вестибулярный анализатор, мышечное чувство и осязание
</a:t>
            </a:r>
            <a:endParaRPr lang="en-US" sz="341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важнейшие системы для ориентации, движения и взаимодействия с миром.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изучения сенсорных систем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сенсорных систем началось в XIX веке с работ К. Бэра и И.П. Павлова. Эти системы играют ключевую роль в медицине, диагностике и спортивных тренировках, а современные методы открывают новые возможности их изучения.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вестибулярного анализатора: основные компоненты
</a:t>
            </a:r>
            <a:endParaRPr lang="en-US" sz="198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содержит лабиринт — сложное образование с рецепторами в полукружных каналах и макулярных органах, ответственных за восприятие движений и положения тела.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центральной нервной системой осуществляется через восьмую пару черепных нервов, которые передают сенсорные сигналы в мозг для обработки.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вестибулярного анализатора — определение ускорения и ориентации тела в пространстве, что обеспечивает равновесие и координацию.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каналы: расположение и функции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расположены в височной области черепа и заполнены жидкостью, что позволяет им регистрировать вращательные движения головы.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канал реагирует на движение в определённой плоскости, обеспечивая точное восприятие наклонов и поворотов, что важно для поддержания баланса.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7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2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макулярных органа обеспечивают восприятие прямолинейных ускорений и положение тела по горизонтали и вертикали.
</a:t>
            </a:r>
            <a:pPr algn="ctr" indent="0" marL="0">
              <a:lnSpc>
                <a:spcPct val="100000"/>
              </a:lnSpc>
              <a:buNone/>
            </a:pPr>
            <a:r>
              <a:rPr lang="en-US" sz="22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2021
</a:t>
            </a:r>
            <a:endParaRPr lang="en-US" sz="327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Утрикул и саккул воспринимают изменения положения тела, помогая адаптироваться к гравитации и движениям в пространстве.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сигнала от рецепторов к коре мозга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обработки информации в вестибулярной системе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вестибулярного анализатора в координации и равновесии
</a:t>
            </a:r>
            <a:endParaRPr lang="en-US" sz="1983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анализатор обеспечивает устойчивость тела в различных позах, предотвращая потерю баланса и падения.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взаимодействие между глазами и мышцами, что важно для фиксации взгляда при движении.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Координирует работу мышечных групп и суставов, позволяя выполнять плавные и точные движения.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адаптации организма к изменению положения в пространстве при ходьбе, беге и прыжках.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нарушений функций вестибулярного анализатора у подростков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— травмы и инфекции, их успешное лечение повышает качество жизни.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журнал неврологии, 2022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терапия позволяет восстановить функции анализатора в большинстве случаев у подростков.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чувство: сущность и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 — способность организма ощущать изменения длины и напряжения мышц, что необходимо для контроля движений.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благодаря работе мышечных веретен, сухожильных органов и рецепторов суставных капсул, обеспечивая точность движений.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сенсорная система критична для правильной координации, предотвращения травм и адаптации к физическим нагрузкам.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мышечных рецепторов: свойства и функции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«Анатомия человека», 2022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различные рецепторы мышц, их функции и роль в восприятии движений.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рецепторов обеспечивают комплексное восприятие состояния мышц и суставов для контроля движения.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 и точность движений в спорте и повседневной жизни
</a:t>
            </a:r>
            <a:endParaRPr lang="en-US" sz="1509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 помогает точно контролировать движения при выполнении повседневных задач, таких как письмо, рисование и разные виды спорта. Оно отвечает за синхронизацию мышц и плавность действий.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развитое мышечное чувство повышает координацию и снижает вероятность травм, позволяя спортсменам быстро адаптироваться к изменениям положения тела и сохранять устойчивость.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Мейснера чувствительны к легкому касанию и располагаются преимущественно в пальцах и губах, обеспечивая высокую чувствительность к тактильным стимулам.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Пачини отвечают за восприятие вибрации и давления, находятся глубоко под кожей, что позволяет обнаруживать быстро изменяющиеся механические сигналы.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Меркель воспринимают постоянное давление и помогают анализировать форму объектов через кожу; их концентрация особенно велика на ладонях и в подушечках пальцев.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Осязание: локализация и типы кожных рецепторов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чувствительности кожи на разных участках тела
</a:t>
            </a:r>
            <a:endParaRPr lang="en-US" sz="196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порогов чувствительности указывают на специализацию кожных участков, адаптированных к разным видам тактильного восприятия.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физиологии, 2021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чувствительность наблюдается на руках, что важно для детального восприятия объектов и выполнения точных движений.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роль осязания: влияние на эмоции и общение
</a:t>
            </a:r>
            <a:endParaRPr lang="en-US" sz="2213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Тактильные ощущения способствуют укреплению доверия между людьми, создавая чувство безопасности и эмоциональной поддержки.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Прикосновения активируют нервные пути, снижающие уровень стресса и улучшающие общее эмоциональное состояние.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тактильные контакты помогают развивать навыки социального взаимодействия, особенно важные в период подросткового взросления.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играет роль в невербальном общении, передавая эмоциональные сигналы и усиливая понимание между собеседниками.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сенсорных систем: причины, проявления и последствия
</a:t>
            </a:r>
            <a:endParaRPr lang="en-US" sz="1873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 и их влияние на сенсорные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головы могут нарушать работу вестибулярного анализатора, вызывая головокружение и проблемы с равновесием. Важно своевременное лечение для восстановления сенсорных функций.
</a:t>
            </a:r>
            <a:endParaRPr lang="en-US" sz="119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аномалии, влияющие на мышечное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наследственные заболевания приводят к снижению чувствительности мышечных рецепторов, что затрудняет контроль движений и повышает риск травм.
</a:t>
            </a:r>
            <a:endParaRPr lang="en-US" sz="1255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процессы и нарушение осязания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нервных окончаний кожи вызывает снижение тактильной чувствительности и может вызывать болезненные ощущения, ограничивая возможности для общения и восприятия среды.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реабилитации и тренировки сенсорных систем
</a:t>
            </a:r>
            <a:endParaRPr lang="en-US" sz="2271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баланс и координацию улучшают работу вестибулярного анализатора, способствуя восстановлению равновесия после травм.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 закрытыми глазами усиливают проприоцептивные навыки, развивая мышцы и повышая чувствительность мышечного чувства.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Физиотерапия и массаж стимулируют кровообращение и нервные окончания, поддерживая здоровье сенсорных систем и ускоряя процесс реабилитации.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внешней среды и возраста на эффективность сенсорных анализаторов
</a:t>
            </a:r>
            <a:endParaRPr lang="en-US" sz="1767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жизни сенсорные системы развиваются интенсивно, формируются основные навыки восприятия и координации благодаря играм и активной среде.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возраст и сенсорное развитие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подвижные игры и учебные занятия способствуют совершенствованию сенсорных функций, повышая адаптивные способности организма и качество жизни.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активного образа жизни в подростковом возрасте
</a:t>
            </a:r>
            <a:endParaRPr lang="en-US" sz="1298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сенсорных систем: функции и особенности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сенсорные системы выполняют уникальные функции, объединяясь для полного восприятия и адаптации к окружающей среде.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«Сенсорная физиология», 2020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аспекты работы вестибулярного анализатора, мышечного чувства и осязания, подчеркивая их взаимодополняющий характер.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сенсорной интеграции в обучении и повседневной жизни
</a:t>
            </a:r>
            <a:endParaRPr lang="en-US" sz="2013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сенсорных систем улучшает способность воспринимать информацию и реагировать на неё в учебе и жизни.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сенсорной интеграции способствует достижению спортивных успехов за счет точности движений и координации.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настроенная сенсорная система обеспечивает безопасность, помогает избежать травм и облегчает общение с окружающими.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сенсорных систем для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33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анализатор, мышечное чувство и осязание необходимы для полноценной жизни подростков, поддерживая здоровье, развитие и успешное выполнение ежедневных задач.
</a:t>
            </a:r>
            <a:endParaRPr lang="en-US" sz="44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2026-05-08T23:53:25Z</dcterms:created>
  <dcterms:modified xsi:type="dcterms:W3CDTF">2026-05-08T23:53:25Z</dcterms:modified>
</cp:coreProperties>
</file>