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бактерий: ключевые темы и обзор
</a:t>
            </a:r>
            <a:endParaRPr lang="en-US" sz="2203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 с важными ролями в природе и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значение бактерий в науке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началось в XVII веке с изобретения микроскопа. Эти древнейшие организмы старше 3,5 миллиардов лет и играют ключевую роль в экосистемах и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клетки: основные компоненты
</a:t>
            </a:r>
            <a:endParaRPr lang="en-US" sz="1941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элементы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бактерия имеет клеточную стенку, плазматическую мембрану, цитоплазму с рибосомами и область с генетическим материалом — нуклеоид. У неё отсутствует оформленное ядро и мембранные органоиды.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капсулу для защиты, жгутики для движения и пили для прикрепления к поверхностям. Размер клеток варьирует от 0,2 до 10 микрометров, что влияет на их функции.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круглые бактерии, часто устойчивые к высыханию и неблагоприятным условиям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бактерии, обладающие способностью к активному движению благодаря жгутикам.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имеют спиралевидную форму, что помогает им проникать через вязкие среды и ткани.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 — изогнутые формы, обычно обитают в водной среде и обладают высокой подвижностью.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населяют почвы разных типов, а также пресные и морские воды, где участвуют в разложении органических веществ и поддержании экосистем.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 и воде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выживают в горячих источниках, ледниках и вулканических кратерах, выдерживая высокие температуры и радиацию благодаря специфическим адаптациям.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 обитания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присутствуют как на поверхности, так и внутри живых существ, образуя микрофлору, которая помогает пищеварению и защищает от патогенов.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организмов человека и животных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бактерий: где обитают?
</a:t>
            </a:r>
            <a:endParaRPr lang="en-US" sz="2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остатки, превращая их в минеральные вещества, что поддерживает плодородие почвы.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фиксируют атмосферный азот, обеспечивая им доступность для растений и участвуя в биогеохимическом круговороте.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токсины и тяжелые металлы, способствуя очистке окружающей среды и сохранению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биосфере: круговороты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34489"/>
            <a:ext cx="4646100" cy="2001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 патогенных бактерий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способствуют пищеварению и очистке, патогенные вызывают болезни. Польза бактерий преобладает в природе.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многочисленнее и важнее для экосистем и здоровья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человек: основные взаимодействия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обитает до 1,5 кг бактерий, которые синтезируют витамины и защищают от вредных микроорганизмов.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помогают восстановить микрофлору, а бактерии активно применяют в медицине и очистке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Rhizobium фиксирует атмосферный азот, улучшая рост и урожайность бобовых растений.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сельском хозяйстве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применяют для консервирования кормов в процессе силосования.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Биопрепараты на основе бактерий повышают плодородие почв и помогают защищать растения от болезней.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снижает потребность в химических удобрениях, улучшая экологическую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промышленности и науке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входят в состав процессов брожения, производства антибиотиков и витаминов, а также биотоплива и органических кислот.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создаёт рекомбинантные штаммы для медицины и биотехнологии, расширяя возможности применения бактерий.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природные условия влияют на преобладание определённых форм бактерий, например, влажность и наличие питательных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бактерий: процентное соотношение типов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кокки и бациллы доминируют в природных образцах, что указывает на их приспособленность к различным средам.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микробиологические исследования, 2023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является частой причиной пищевых отравлений из-за попадания в пищу через загрязнённые продукты и 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pyogenes вызывает заболевания горла, включая ангину, часто передаётся воздушно-капельным путём в коллективных местах.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— возбудитель туберкулёза, передается через микроскопические капли при кашле или чихании инфицированного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Вредоносные бактерии и популярные болезни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Антибиотики: борьба с бактериальными инфекциями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антибиотик, пенициллин, был открыт Александром Флемингом в 1928 году и стал основой борьбы с бактериальными инфекциями.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действуют, разрушая клеточную стенку бактерий или подавляя их способность размножаться, что останавливает развитие инфекции.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принимать антибиотики по назначению врача и соблюдать курс лечения, чтобы предотвратить появление устойчивых к ним бактерий.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бактерий развилась устойчивость к антибиотикам из-за неправильного применения и частого использования в сельском хозяйстве. Это затрудняет лечение инфекций и увеличивает риск осложнений.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«супербактерий», нечувствительных к обычным препаратам, угрожает современной медицине и требует разработки новых методов борьбы с инфекциями.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бактерий антибиотикам: проблема XXI века
</a:t>
            </a:r>
            <a:endParaRPr lang="en-US" sz="18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бактерий и видообразование
</a:t>
            </a:r>
            <a:endParaRPr lang="en-US" sz="2307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каждые 20-30 минут, что ведёт к быстрому увеличению численности и накоплению мутаций.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в ДНК приводят к появлению новых признаков и адаптаций.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между разными бактериями создаёт новые штаммы с уникальными свойствами.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перенос генов способствуют быстрому приспособлению бактерий к изменяющимся условиям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8428" y="1515502"/>
            <a:ext cx="470714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необычных бактерий: экстремофилы и рекордсмены
</a:t>
            </a:r>
            <a:endParaRPr lang="en-US" sz="208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публикации, 2022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виды бактерий, выживающих в экстремальных условиях, что важно для науки и технологий.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 обладают уникальными свойствами, важными для биотехнологий, например, термостабильные ферменты для ПЦР.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194" y="1594171"/>
            <a:ext cx="308962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окружающая среда: биологическая очистка
</a:t>
            </a:r>
            <a:endParaRPr lang="en-US" sz="197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Pseudomonas эффективно расщепляют нефтепродукты при загрязнениях, помогая очистить почву и воду после аварий.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нефти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для переработки опасных веществ снижает загрязнение окружающей среды естественным и безопасным способом.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Биофильтры с бактериальными культурами применяются на очистных сооружениях и в аквариумах для улучшения качества воды.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бактерий обнаружены на поверхности станции, демонстрируя устойчивость к вакууму и ультрафиолету. Это открывает новые возможности для изучения выживания микроорганизмов в космосе.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бактерий на МКС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здоровья космонавтов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космических бактерий помогает понять потенциальные угрозы и разработать методы защиты экипажа в условиях длительных космических миссий.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бактерий в космосе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модификация позволит создавать бактерии, способные эффективно разлагать пластик, уменьшая загрязнение окружающей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антибиотиков из бактерий поможет бороться с устойчивыми патогенами, улучшая здоровье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будут применять для производства биотоплива и биопрепаратов, способствуя развитию экологически устойчивого сельского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бактерий и их применения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бактерий: итог и значение для человека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незаменимую роль в природе и жизни, обеспечивая здоровье человека, экосистемы и развитие технологий, открывая новые горизонты науки и медицины.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2026-05-08T19:04:51Z</dcterms:created>
  <dcterms:modified xsi:type="dcterms:W3CDTF">2026-05-08T19:04:51Z</dcterms:modified>
</cp:coreProperties>
</file>