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12–13. Выделяем первый звук в слове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слышать начало слова и находить одинаковый первый звук.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слушать слово с самого начала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ребенок уверенно слышит первый звук, ему легче различать похожие слова, читать без путаницы и писать первые слова точнее. Этот навык тренирует внимание, слух и смелость в ответах.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3810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6762" y="1038103"/>
            <a:ext cx="40635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43103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68903"/>
            <a:ext cx="464400" cy="4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урока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звук — это самый первый слышимый звук в слове. Именно его ребенок учится замечать, называть отдельно и проверять еще раз по слову.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звук слышится в начале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слышат на слух, а букву видят и пишут. Поэтому важно сначала вслушаться в слово, а уже потом говорить, какая буква его обозначает.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буква — не одно и то же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слов одинаковое начало, их можно собрать в одну группу. Это помогает сравнивать слова не по смыслу, а по звучанию.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объединяются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первый звук встречается в разных словах: мама, мыло, мышка. Ребенок учится находить его снова и снова в новых примерах.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звуки бывают в разных словах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звук стоит в самом начале слова, словно первый вагон у поезда. Если произнести слово медленно, его начало становится особенно заметным и понятным.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услышать начало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тренировки удобны короткие и четкие слова: арбуз, улитка, шар, сыр, дом. В них начало слышится ясно, поэтому ребенку легче ответить без догадок.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подходят для тренировки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слова слышится первым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произносится целиком, спокойно и медленно. Так ребенок слышит его как единое целое и не теряет начало.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первый звук слегка тянется: с-с-сок, м-м-мак, л-л-лампа. Это помогает выделить начало слова и сделать его заметнее для слуха.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звук называют отдельно: [с], [м], [л]. После такого приема ребенку проще удержать услышанное и не пропустить первый звук.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услышать первый звук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со словом по шагам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услышать первый звук без спешки и путаницы.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[м] удобно сравнивать слова мама, мяч и молоко. У них разное значение, но одинаковое звучащее начало, которое легко услышать.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[с] можно объединить сок, солнце и собаку. Такие примеры учат замечать общий первый звук и собирать слова в одну группу.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[р] подходят рак, рыба и рюкзак. Здесь видно, что важен не размер слова и не смысл, а его первое звучание.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одинаковым первым звуком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1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картинки и фишки помогают проверить ответ
</a:t>
            </a:r>
            <a:endParaRPr lang="en-US" sz="2681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несколько предметных картинок, а ребенок слушает слово и выбирает нужную. Если слово начинается на заданный звук, картинка становится маленькой подсказкой, а не готовым ответом. Так слух остается главным помощником.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подсказывает, но не отвечает вместо ребенка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Фишка для точной проверки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может положить фишку к той картинке, где слышится нужное начало слова. Это простое действие делает задание наглядным и спокойным. Ошибку легко заметить, а правильный ответ — быстро подтвердить повторением слова.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карточки с предметами помогают работать быстро и интересно. Короткий вопрос, повтор слова и выбор нужной картинки превращают упражнение в игру. А первый звук при этом незаметно, но прочно запоминается.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для игры и повторения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слова и особые первые звуки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словах начало слышится не сразу, поэтому их нужно произносить особенно медленно. Тогда первый звук не прячется и становится заметным для слуха.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согласные требуют внимательного вслушивания. Ребенок должен не спешить и точно назвать именно звук, а не первый слог или сочетание звуков.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ёж, яблоко, юла начало звучит не совсем обычно. Медленное произношение и повторение делают такие примеры понятнее и спокойнее для ребенка.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шипящими тоже важно быть осторожным: они звучат ярко, но могут сбивать с толку. Повтор слова помогает услышать начало еще раз и без ошибок.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легко перепутать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сравнивает пары дом — том, шар — жар, сок — шок. Слова похожи, и именно поэтому их удобно проверять по первому звуку.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слышим похожие слова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звук меняет все слово. Если начало услышано неверно, ответ тоже окажется неверным, даже если смысл подсказывает другое слово.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замечаем одно отличие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выбираем правильный ответ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не угадывать, а вслушиваться. Проверка по звуку помогает точнее различать слова и не путать их по первой букве или по знакомому значению.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 в три действия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помогает услышать первый звук, проверить себя по картинке и, если нужно, повторить слово медленнее.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50" y="1572310"/>
            <a:ext cx="468000" cy="41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46310"/>
            <a:ext cx="468000" cy="46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325760"/>
            <a:ext cx="468000" cy="37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304960"/>
            <a:ext cx="468000" cy="416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урока 12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произносит короткое слово, а ребенок отвечает, какой звук слышится первым. Ответ звучит вслух, чтобы тренировать слух, память и уверенность без лишнего напряжения.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первый звук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смотрит на несколько предметных картинок и находит ту, где слово начинается с заданного звука. Такое задание учит слушать внимательно и быстро сравнивать слова.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нужную картинку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объединяют слова с одинаковым началом, например по звуку [м] или [с]. Короткая игра делает повторение живым и показывает, как один звук встречается в разных словах.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пары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ряду слов одно слово начинается иначе, чем остальные. Нужно услышать разницу и убрать лишний вариант. Это помогает не угадывать, а действительно вслушиваться.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лишнее слово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урока 13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втором уроке слова становятся чуть длиннее, а примеров — больше. Ребенок уже не только называет первый звук, но и уверенно выбирает слово с нужным началом из группы.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место для собственного примера: ученик может назвать свое слово на тот же звук. Так задание превращается в маленькое открытие, а не просто в ответ по образцу.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дети называют букву вместо звука. Например, в слове машина нужно услышать [м], а не вспоминать написание слова. Сначала слушаем, потом уже говорим ответ.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одна ошибка — перепутать первый звук с первым слогом. В слове яблоко важно не торопиться: начало слова слышится не как целый кусочек, а как отдельный звук.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трудно уловить мягкие согласные и шипящие. Тогда слово полезно произнести медленнее и повторить еще раз. Уши в этот момент работают как маленькие детективы.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тренировки в классе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первых упражнений подходят короткие и знакомые слова: нос, кот, лес. Они легко произносятся и позволяют сразу сосредоточиться на начале слова, не отвлекаясь на смысл.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брать слова с отчетливым началом: шапка, жук, рыба. В них первый звук слышится ясно, а значит, ребенку проще назвать его быстро и без сомнений.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чередовать простые и более сложные слова. Тогда работа получается живой, а слух не устает от однообразия. Почти как разминка для ушей перед игрой.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добавлять чуть более трудные примеры: кубик, снег. Они тренируют внимание и учат не спешить, когда слово звучит не совсем так, как ожидается.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звука к слову и обратно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заданий показывает, как один и тот же первый звук помогает находить, подбирать и проверять слова с общим началом.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ребенок уверенно выделяет первый звук, ему легче переходить к чтению по буквам. Он лучше замечает, с какого звука начинается слово, и меньше теряется на старте.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навык помогает различать похожие слова и не путать короткие пары. Слух становится точнее, а внимание к звучанию слова — надежнее, как хорошая лупа для ушей.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письме это тоже полезно: ребенок спокойнее соотносит услышанное и написанное. Так первые шаги в русском языке становятся аккуратнее и увереннее.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чтением и письмом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Мини-игры для закрепления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«Найди пару» дети соединяют картинки, у которых слова начинаются с одного звука. Можно использовать животных, игрушки, еду и предметы класса — скучать не получится.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«Кто лишний?» учит быстро слышать разницу в начале слова, а «Назови первым» тренирует уверенный ответ вслух. Короткие игровые шаги помогают запомнить материал без усталости.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642" y="302315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9264" y="3023153"/>
            <a:ext cx="46440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1454" y="1034740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получиться после двух уроков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без подсказки называет первый звук в знакомых словах и не спешит с ответом. Сначала слушает, потом говорит — и попадает в цель.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звук слышится уверенно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двух уроков ребенок понимает разницу между тем, что слышит, и тем, что видит на письме. Это делает ответы точнее и спокойнее.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не путается с буквой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находит слова с одинаковым первым звуком и легко собирает их в пары или группы. Теперь начало слова уже не прячется, а заметно приветствует его.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объединяются по началу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ребенок слышит первый звук, слово перестает быть загадкой. Он увереннее читает, аккуратнее пишет и с интересом находит новые примеры — почти как настоящий звуковой сыщик.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звук открывает слово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2026-05-21T15:45:00Z</dcterms:created>
  <dcterms:modified xsi:type="dcterms:W3CDTF">2026-05-21T15:45:00Z</dcterms:modified>
</cp:coreProperties>
</file>