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Н.В. Гоголь: писатель, который изменил русскую литературу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гротеск и правда о человеке: Гоголь изменил сам язык прозы.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эпохи Гоголя: между чиновничьим порядком и новым реализмом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литература стала способом говорить о болезни общества. На этом фоне Гоголь увидел в быте, власти и городе не фон, а главный материал для художественного анализа.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 — Сорочинцы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родился в семье, где ценили украинскую культуру, народное слово и домашние предания. Эти впечатления позже стали основой его ранней поэтики.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— признание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«Вечеров на хуторе близ Диканьки» сделал Гоголя заметным писателем. Народная речь, фольклор и фантастика превратились у него в новую художественную 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1828–1831 — Петербург и первые неудачи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в Нежинской гимназии он приехал в столицу искать литературную судьбу. «Ганц Кюхельгартен» успеха не принёс, но укрепил его творческие поиски.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 становление писателя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жанровые и смысловые границы его прозы и драматургии.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творчества показывает движение от романтической образности к сатирическому реализму и нравственным поискам.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творчества Гоголя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Н.В. Гоголя; хронология публикаций, 1831–1847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 образов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опирался на песни, легенды и бытовые сценки, услышанные в детстве. Благодаря этому ранние повести звучат как часть живой устной традиции.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 Диканьки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шутка и фантастический мотив создают у него особую атмосферу. Этнографическая точность деталей делает мир Диканьки убедительным и запоминающимся.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фольклор и ранняя поэтика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и ключевые произведения Гоголя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менялись темы и художественный масштаб писателя от ранних повестей к крупным сатирическим произведениям.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Гоголя идёт от народной романтики к острой общественной критике и гуманистической теме личности.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Н.В. Гоголя; годы первой публикации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 Гоголя соединяет смешное и пугающее: знакомая бытовая сцена вдруг оборачивается тревогой, а комическая деталь начинает раскрывать внутреннюю пустоту героя.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Преувеличение, странность и резкая деформация образа помогают показать нелепость общественных порядков. Смешное здесь не развлекает, а разоблачает.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 Гоголя комизм почти всегда несёт нравственный смысл. За внешней нелепостью скрывается серьёзный разговор о человеческой ограниченности и духовной слабости.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как главное художественное открытие Гоголя
</a:t>
            </a:r>
            <a:endParaRPr lang="en-US" sz="2484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сатирическая модель Гоголя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цепочка, по которой частная деталь превращается в общественный вывод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творчестве Гоголя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повестях столица выглядит холодным и обманчивым пространством, где внешний блеск скрывает одиночество, страх и социальную незащищённость героя.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Гоголя действует почти как самостоятельная сила: он обезличивает человека, ломает его достоинство и обостряет зависимость от чиновной системы.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устойчивые типы Гоголь показывает не отдельных людей, а повторяющиеся модели поведения и мышления.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Типаж у Гоголя служит инструментом социальной критики: каждый круг персонажей выявляет отдельную форму духовного и нравственного распада.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персонажей: типы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Н.В. Гоголя: «Ревизор», «Мёртвые души», «Шинель», «Невский проспект»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как модель общественного самоуличения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комедии строится на случайной ошибке: приезд Хлестакова принимают за визит ревизора, и этот страх мгновенно выявляет слабость всей уездной системы.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нет нравственно безупречного персонажа: каждый чиновник сам раскрывает собственную корысть, трусость и привычку жить по лжи, не ожидая внешнего разоблачения.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пьесе постоянно оборачивается тревогой, потому что комические сцены показывают не отдельные недостатки, а укоренившийся порядок взаимного обмана и страха перед начальством.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сцена в финале превращает частную интригу в символ коллективной вины: герои оцепеняют перед правдой, которую уже невозможно скрыть или исправить.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задумывалась как широкое трёхчастное полотно о России, однако завершена только первая часть, где читатель видит страну через поездку Чичикова.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сюжет связывает помещиков, чиновников, уездный быт и крестьянский фон, поэтому частная афера постепенно раскрывается как картина общего духовного неблагополучия.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смене встреч и эпизодов: каждый новый персонаж не просто продолжает действие, а добавляет ещё одну грань национального и нравственного кризиса.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замысел и композиция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показывает, как Гоголь последовательно усиливает степень духовного оскудения от мечтательной пустоты к полному распаду личности.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внешняя характерность, тем заметнее внутренняя деградация: помещичьи образы становятся не индивидуальными портретами, а типами социальной болезни.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типы в «Мёртвых душах»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 (1842)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20" y="1804000"/>
            <a:ext cx="34545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Акакий Акакиевич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чиновника, чья жизнь сведена к переписке, бедности и унижению. Его существование почти незаметно для окружающих, но именно в этой незаметности раскрывается трагедия.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Шинель как символ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новой шинели означает не только материальную утрату, но и разрушение последней защиты героя. Вместе с вещью исчезают надежда, достоинство и ощущение собственной значимости.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Гуманистическое открытие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заставляет увидеть в «маленьком человеке» полноценную личность, достойную сочувствия. Эта интонация изменила русскую прозу и усилила внимание к незаметной человеческой боли.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повести «Шинель»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интонация и музыкальность прозы Гоголя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соединяет просторечие, канцелярские обороты и живую разговорную интонацию, поэтому его проза звучит как речь на сцене: выразительно, резко и с точным чувством ритма.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усиливают перечисления, повторы, внезапные паузы и смена тональности. Благодаря этому комическое у Гоголя не только смешит, но и создаёт особую музыкальную напряжённость.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важен для развития реализма
</a:t>
            </a:r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художественного метода Гоголя показывает, как условная форма приводит к точному нравственному анализу общества.
</a:t>
            </a:r>
            <a:endParaRPr lang="en-US" sz="28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Гоголя идёт внимание к униженному человеку, внутреннему страданию и моральной травме. Эта линия стала основой его психологической прозы и темы сострадания к оскорблённому достоинству.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продолжил гоголевскую сатиру, но сделал её ещё более резкой и общественно направленной. Чиновничий мир у него также разоблачён через гротеск, абсурд и беспощадную иронию.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заметны гоголевские лаконизм, подтекст и интерес к будничной драме. Вместо прямого назидания он показывает, как повседневность постепенно раскрывает человеческую пустоту и одиночество.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помог русской литературе соединить смех, сострадание и нравственную тревогу. Благодаря этому проза XIX века стала глубже психологически и точнее в изображении общества.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Гоголя на русскую литературу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Гоголя на русскую литературу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открытия Гоголя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произведений и открытий показывает, как каждая крупная книга Гоголя расширяла выразительные возможности русской прозы.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Гоголя не существуют отдельно: вместе они создали новый язык изображения человека, общества и нравственного конфликта в русской литературе.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«Нос», «Шинель», «Ревизор», «Мёртвые души»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— «Выбранные места из переписки с друзьями»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всё сильнее обращается к религиозно-нравственным вопросам и ищет путь к духовному обновлению личности и общества, смещая акцент с сатиры на проповедь.
</a:t>
            </a:r>
            <a:endParaRPr lang="en-US" sz="1041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 — работа над вторым томом
</a:t>
            </a:r>
            <a:pPr algn="l" indent="0" marL="0">
              <a:lnSpc>
                <a:spcPct val="90000"/>
              </a:lnSpc>
              <a:buNone/>
            </a:pPr>
            <a:r>
              <a:rPr lang="en-US" sz="4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продолжения «Мёртвых душ» осложняется внутренним кризисом. Писатель стремится соединить художественную правду с идеей нравственного преображения, но испытывает всё больше сомнений.
</a:t>
            </a:r>
            <a:endParaRPr lang="en-US" sz="1063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 — уничтожение рукописи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дней до смерти Гоголь сжёг рукопись второго тома. Этот жест стал символом драматического разрыва между художественным замыслом, верой и недостижимым идеалом.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 и духовные поиски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литература, которая учит видеть глубже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изменил русскую прозу, научив её видеть за смешным скрытую драму, за бытом — нравственный смысл, а за частным случаем — судьбу целого общества.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2026-05-23T12:34:56Z</dcterms:created>
  <dcterms:modified xsi:type="dcterms:W3CDTF">2026-05-23T12:34:56Z</dcterms:modified>
</cp:coreProperties>
</file>