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Корненожки: одноклеточные организмы с ложноножками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клетки, которые двигаются и охотятся без ног.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обитают почти везде, где есть вода или влага. Они незаметны, но участвуют в круговороте веществ, а их остатки помогают учёным узнавать историю древних морей и климата.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в природе: где они живут и зачем нужны
</a:t>
            </a:r>
            <a:endParaRPr lang="en-US" sz="25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корненожек — ложноножки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 — это короткие выросты цитоплазмы, которые появляются ненадолго. С их помощью клетка может менять форму, перемещаться и захватывать мелкие частицы пищи.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выросты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корненожка движется, цитоплазма постепенно перетекает в ложноножку. Из-за этого клетка будто ползёт вперёд, и такой способ называют амёбоидным.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Амёбоидное движение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помогают корненожке быстро реагировать на окружающую среду. Они позволяют обходить препятствия, приближаться к пище и подстраиваться под условия влажной среды.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добычи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жёсткой клеточной стенки нет, форма корненожки постоянно меняется. Это делает её движение медленным, но очень точным среди частиц грунта и микроскопических организмов.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форма тела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амёбу от внешней среды и помогает удерживать содержимое клетки. Мембрана достаточно гибкая, поэтому тело может менять форму и образовывать ложноножки.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цитоплазма, в которой расположено ядро. Ядро управляет жизнедеятельностью амёбы и хранит наследственную информацию, как у всех эукариот.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ядро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пищи вокруг неё образуются вакуоли. Внутри них частица переваривается, а полезные вещества затем переходят в цитоплазму.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удаляет лишнюю воду, которая постоянно поступает в клетку. Благодаря ей амёба не раздувается и может жить в пресной воде.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Сократительная вакуоль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амёбы нет жёсткой клеточной стенки, поэтому она легко меняет очертания. Именно поэтому под микроскопом её форма выглядит очень непостоянной.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стенки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амёбы обыкновенной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встречаются только в определённых условиях, например в морских осадках или внутри других организмов.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особенно широко распространены в водной среде, но приспосабливаются и к почве, и к жизни в хозяевах.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обобщённая схема распространения корненожек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корненожек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передвигается корненожка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клетка образует вырост в нужном направлении. Он становится опорой для дальнейшего движения и помогает точно выбрать путь между частицами среды.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Ложноножка вперёд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помогает не только искать пищу, но и уходить от неблагоприятных участков. Поэтому движение напрямую связано с выживанием организма.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среды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Корненожка может поворачивать почти в любую сторону. Такая подвижность особенно полезна, когда нужно обойти препятствие или приблизиться к добыче.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смена направления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цитоплазма постепенно перемещается в ложноножку. Из-за этого тело смещается вперёд, хотя само движение остаётся медленным и плавным.
</a:t>
            </a:r>
            <a:endParaRPr lang="en-US" sz="1155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Перетекание цитоплазмы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фагоцитоза у амёбоидных одноклеточных.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корненожка питается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внешнее сходство не означает близкое родство: эти организмы устроены по-разному.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 — эукариоты, а бактерии — прокариоты; различия видны прежде всего в строении клетки и способе движения.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«Одноклеточные организмы»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и бактерии: важные различия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выживание в неблагоприятных условиях
</a:t>
            </a:r>
            <a:endParaRPr lang="en-US" sz="2415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корненожка размножается простым делением клетки. Сначала удваивается наследственный материал, а затем одна клетка разделяется на две дочерние.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Циста снижает влияние засухи, холода и нехватки пищи. Когда среда снова становится благоприятной, организм выходит из защитного состояния и продолжает жить.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выживания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становятся плохими, многие виды образуют цисту. Это плотная оболочка, которая защищает клетку от внешних воздействий и помогает пережить трудный период.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циста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амёбиаза Entamoeba histolytica попадает в организм человека вместе с загрязнённой водой или немытыми продуктами. После этого он поселяется в кишечнике и может вызывать заболевание, если не принять меры вовремя. Такая схема заражения особенно понятна, если показать её на рисунке.
</a:t>
            </a:r>
            <a:endParaRPr lang="en-US" sz="835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заражение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строится на простых правилах: пить только чистую воду, тщательно мыть руки и обрабатывать продукты перед едой. Эти меры разрывают путь заражения и помогают избежать болезни.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себя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повышается там, где плохо соблюдают чистоту рук и используют некачественную воду. Микроскопический паразит не заметен глазом, поэтому привычки вроде мытья овощей и фруктов имеют большое значение для профилактики.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скрывается опасность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Амёбиаз: корненожки и здоровье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захватывают добычу ложноножками, поэтому могут питаться даже очень мелкими объектами в воде и влажной почве.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составляют основную пищу корненожек, а остальные объекты дополняют рацион и показывают их роль хищников микромира.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биологии; условные доли для наглядности.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корненожки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корненожек в природе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поедают бактерии и остатки органики, ускоряя разложение веществ. Так они помогают возвращать питательные элементы в почву и воду, поддерживая природный круговорот.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круговорота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 и почве корненожки сдерживают чрезмерное размножение микробов. Их присутствие помогает сохранять равновесие между разными группами микроскопических организмов.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равновесия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корненожек много, среда обычно богата влагой и органическими частицами. Поэтому они помогают учёным судить о состоянии природных сообществ и качестве среды.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природных сообществ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животные, личинки и некоторые простейшие используют корненожек как пищу. Поэтому они входят в пищевые цепи и передают энергию дальше по экосистеме.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других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создают очень тонкие раковины из извести, и каждая из них напоминает крошечный домик. Под микроскопом такие раковины выглядят как изящные узоры, а на морском дне могут образовывать целые скопления.
</a:t>
            </a:r>
            <a:endParaRPr lang="en-US" sz="1098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строители извести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фораминифер их раковины не исчезают. Они накапливаются в осадках, уплотняются и со временем становятся частью горных пород, сохраняя память о древних морях и условиях, в которых они существовали.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След, который остаётся в породах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Фораминиферы: раковины, которые сохраняет море
</a:t>
            </a:r>
            <a:endParaRPr lang="en-US" sz="26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раковин в разных слоях показывает, какие организмы жили в морях в разное время, и помогает сравнивать древние условия с современными.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разнообразнее находки, тем точнее можно определить возраст пород и восстановить историю океана и климата.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 и геологии.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ископаемые фораминиферы помогают учёным
</a:t>
            </a:r>
            <a:endParaRPr lang="en-US" sz="26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41001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«Одноклеточные организмы».
</a:t>
            </a:r>
            <a:endParaRPr lang="en-US" sz="1172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группы корненожек по среде обитания, строению и значению в 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групп есть ложноножки и одноклеточное строение, но среда обитания и защитные покровы у них различаются.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корненожек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размеры позволяют радиоляриям свободно дрейфовать в толще воды и входить в состав морского планктона.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0,1–0,2 мм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размер многих радиолярий, поэтому их легко рассмотреть только под микроскопом.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типичный размер радиолярий приводится как микроскопический.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корненожки интересны учёным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удобно наблюдать под микроскопом, когда нужно понять, как клетка меняет форму и перемещается. На их примере хорошо видно амёбоидное движение и работу ложноножек.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клетки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ископаемым раковинам фораминифер учёные определяют возраст пород и сравнивают древние морские условия. Это делает корненожек важными не только для биологии, но и для геологии.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чувствительны к чистоте воды и состоянию донных отложений. Поэтому их используют как живые индикаторы, по которым можно судить о качестве природной среды.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среды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показывают, как одноклеточные захватывают пищу и образуют пищеварительные вакуоли. Такой пример помогает объяснить фагоцитоз без сложных терминов и лишних деталей.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простейших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строение корненожек связано с их движением, питанием, выживанием и значением в экосистемах.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к важной роли в природе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корненожку под микроскопом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корненожки не имеет жёсткой оболочки, поэтому его очертания постоянно меняются. Это один из самых заметных признаков, который отличает её от многих других микроскопических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амёбы обычно заметны пищеварительные и сократительные вакуоли. Они показывают, что клетка не просто движется, а ещё переваривает пищу и регулирует количество воды.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внутри клетки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наблюдении можно увидеть, как клетка образует временные выросты и медленно ползёт вперёд. Ложноножки помогают не только двигаться, но и захватывать пищу.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в движении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лучше взять каплю воды из пруда, аквариума или влажного грунта. В такой среде корненожки чаще сохраняют активность и легче различимы под микроскопом.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капля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много важных функций
</a:t>
            </a:r>
            <a:endParaRPr lang="en-US" sz="2822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Корненожки показывают, что даже простейший организм умеет двигаться, питаться, защищаться и влиять на природу. Их изучение помогает лучше понять жизнь микромира и историю Земли.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2026-05-31T20:43:25Z</dcterms:created>
  <dcterms:modified xsi:type="dcterms:W3CDTF">2026-05-31T20:43:25Z</dcterms:modified>
</cp:coreProperties>
</file>