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прошлого нашего народа: что сохранилось в литературе и памяти
</a:t>
            </a:r>
            <a:endParaRPr lang="en-US" sz="2933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Спросим себя: какие следы прошлого живут в сказках, песнях и семейных традициях?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говорить о прошлом на уроках литературы
</a:t>
            </a:r>
            <a:endParaRPr lang="en-US" sz="2184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хранит народный опыт не только на страницах, но и в устных жанрах. Сказки учат различать добро и зло, былины рассказывают о защитниках, пословицы помогают говорить точно. Для 5 класса это путь к пониманию быта и ценностей предков.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знаний о прошлом народа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источник показывает прошлое по-своему: в одних — слова и сюжеты, в других — вещи, правила жизни и места, где жили люди.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вместе устные тексты, предметы, постройки и записи, картина становится шире и точнее: видна не только история, но и повседневность.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школьной программы по литературе и культурной истории (без числовых данных).
</a:t>
            </a:r>
            <a:endParaRPr lang="en-US" sz="6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повседневная жизнь в старину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основу жизни составляла деревня: люди занимались земледелием, скотоводством и ремеслом. От сезона зависели дела, а значит — и порядок в доме.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Домом служила изба с печью, лавками, сундуками и «красным углом». Внутреннее устройство помогало хранить добро, принимать гостей и вести домашние дела.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занимал большую часть дня, поэтому особенно ценились прочность и практичность. Хорошо сделанная вещь служила дольше и сохраняла аккуратность дома и семьи.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предметами были стол, прялка, коромысло, ухват, деревянная посуда и ткани ручной работы. Часто именно такие вещи становились «привычными помощниками» хозяйки и хозяина.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23783"/>
            <a:ext cx="3239400" cy="15196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город в прошлом: чем они отличались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занятия, условия жизни и уровень образования менялись в зависимости от места и профессии.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зависел от того, чем занимались люди: в деревне большее значение имели природные занятия и семейные связи, в городе — ремесло, торговля и развитие образования.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 хозяйстве и устройстве жизни в исторических учебных материалах.
</a:t>
            </a:r>
            <a:endParaRPr lang="en-US" sz="7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как часть культуры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её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одежда включала рубаху, сарафан, пояс, платок или кокошник. Мужская одежда обычно состояла из рубахи, портиков, пояса, кафтана и лаптей или сапог. Наряд дополнялся продуманными деталями.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украшений и по костюму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украшали вышивкой, тесьмой, орнаментом и яркими цветами. Узор часто имел не только декоративный, но и «оберегающий» смысл. По костюму могли узнавать возраст, достаток, местность и повод — будничный или праздничный.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67" y="1253430"/>
            <a:ext cx="382725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017" y="1963455"/>
            <a:ext cx="382725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0067" y="2675505"/>
            <a:ext cx="382725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0067" y="3385530"/>
            <a:ext cx="382725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0067" y="4096568"/>
            <a:ext cx="382725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ремёсла в жизни народа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Земледельческие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играли пахота, посев и уборка урожая. К этому добавлялись домашние дела, связанные с хлебом и порядком в хозяйстве, а также уход за тем, что требовало заботы каждый день.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скотом требовал регулярной работы и умения планировать время. Домашние занятия дополнялись подготовкой кормов, наблюдением за здоровьем животных и поддержанием чистоты вокруг жилища.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ремёсел особенно ценилось кузнечное дело. Кузнец помогал создавать и чинить нужные инструменты, а значит — поддерживал труд земледельцев и мастеров, делая повседневную жизнь удобнее и крепче.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 и вышивка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 и вышивка создавали основу для одежды и предметов быта. Мастерство ценилось за аккуратность и прочность, а орнаменты придавали вещам характер и узнаваемый «почерк» семьи или местности.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Гончарство, резьба и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Распространёнными были гончарство, резьба по дереву и изготовление игрушек. Такие изделия служили дольше, украшали дом и передавали навыки от родителей детям, сохраняя традицию мастерства.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изготовления предмета народного быта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материал превращается в вещь через труд, ручную работу и заботу о качестве.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застолье в старину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зависело от сезона и места: ели хлеб, каши, щи, овощи и молочные продукты. Часто встречались рыба, грибы и ягоды — то, что удавалось собрать или вырастить.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пережить зиму, продукты заготавливали заранее: сушили, солили, квасили, вялили. Такой запас помогал семье держаться в холодное время и сохранять силы.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был богаче будничного: на нём появлялись пироги, блины, разные каши, медовые угощения и сладости. Совместная трапеза укрепляла семью и объединяла близких.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старшие и воспитание детей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домах жила большая семья: рядом могли быть дети, родители, бабушки и дедушки. Такое соседство давало возможность учиться друг у друга и ощущать прочную связь поколений.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Старших уважали, их советы считались важными и обязательными. Дети с ранних лет приучались к труду и порядку, учились ответственности, а также помогали младшим, когда те только осваивали домашние дела.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роде сохранялась в рассказах о предках, в семейных вещах и общих традициях. Благодаря этому дети понимали, что они продолжают историю семьи и бережно относятся к её ценностям.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как живая память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былины, пословицы, загадки и песни веками жили без книг и передавались из уст в уста. Так сохранялись привычки народа, его взгляды на мир и проверенные временем правила поведения.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герои часто смелые, добрые и находчивые, а победа приходит благодаря честности и смекалке. Былины прославляют богатырскую силу, верность долгу и защиту родной земли.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загадки помогают развивать наблюдательность и точность речи: нужно уметь замечать детали и выражать мысль коротко, но метко. Это делает народную мудрость понятной и сегодня.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из фольклора продолжают звучать в обычной речи. Когда мы используем их осознанно, мы как будто продолжаем разговор предков и помним, какие смыслы они вкладывали в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обряды в народной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 и праздничные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пекли блины, устраивали игры и провожали зиму. На свадьбах звучали песни, пожелания и обрядовые слова; колядки и весенние песни связывали с ожиданием благополучного года для семьи и общины.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праздников с природой и календарем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 приурочивались к временам года, земледельческому календарю и значимым семейным случаям. Так люди отмечали смену сезонов, готовились к работе и поддерживали надежду на хороший исход дел.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сохраняется в народной памяти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заметными для людей обычно становятся пословицы, сказки и праздники: они поддерживаются ежедневной речью, школьными заданиями и домашним чтением.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эти элементы постоянно «включены» в коммуникацию и обучение, они легче всего переходят из поколения в поколение и закрепляются в культуре.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элементов наследия из описания к заданию; числовых долей нет, поэтому значения условно равны.
</a:t>
            </a:r>
            <a:endParaRPr lang="en-US" sz="6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книги и первые записи о прошлом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становится опорой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письменности дало возможность сохранять сведения точнее, чем только устные рассказы. События можно было фиксировать и перечитывать, возвращаясь к важным фактам.
</a:t>
            </a:r>
            <a:endParaRPr lang="en-US" sz="726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рукописные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важными источниками были летописи, грамоты и рукописные книги. Там отражались сведения о князьях, городах, войнах и праздниках, а также сопутствующие обстоятельства.
</a:t>
            </a:r>
            <a:endParaRPr lang="en-US" sz="827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хранилище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помогала передавать законы, молитвы, житейскую мудрость и исторические сведения. Благодаря письменному слову люди разных поколений узнавали о жизни предков.
</a:t>
            </a:r>
            <a:endParaRPr lang="en-US" sz="8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866576"/>
            <a:ext cx="3239400" cy="18340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помогают изучать прошлое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прошлое полноценно, используют разные материалы: они дополняют друг друга. Когда сведения совпадают, картина становится надежнее.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достоверная картина получается, когда сведения из летописей, вещей, рассказов, зданий и музейных коллекций складываются вместе.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Текстовое описание из заданного материала.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родной земли в народной памяти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людям приходилось сталкиваться с войнами, набегами и тяжелыми испытаниями. Защита земли связывалась не только с воинами, но и с обычными жителями, которые оберегали города и деревни.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и преданиях особенно ценились мужество и верность долгу: герои готовы встать на защиту дома и не отступить перед опасностью. Такой образ формировал уважение к защитникам.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трудных временах сохранялась в книгах, памятниках и даже в названиях улиц. Так важные истории перестают быть «только прошлым» и продолжают работать в культуре.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память о прошлом передавалась от поколения к поколению
</a:t>
            </a:r>
            <a:endParaRPr lang="en-US" sz="1957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передачи знаний по описанию из задания: от личных рассказов к общим культурным хранилищам.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852" y="1418200"/>
            <a:ext cx="1073700" cy="107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38491" y="1418200"/>
            <a:ext cx="1073700" cy="107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02235" y="1418200"/>
            <a:ext cx="939488" cy="107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31767" y="1418200"/>
            <a:ext cx="1073700" cy="1073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95511" y="1418200"/>
            <a:ext cx="939488" cy="1073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искусство и его символы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295446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и узоры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украшала одежду и вещи дома. В орнаментах часто встречались растения, солнце и птицы, а узор мог подчеркивать праздник или повседневный случай.
</a:t>
            </a:r>
            <a:endParaRPr lang="en-US" sz="965" dirty="0"/>
          </a:p>
        </p:txBody>
      </p:sp>
      <p:sp>
        <p:nvSpPr>
          <p:cNvPr id="17" name="Text 3"/>
          <p:cNvSpPr txBox="1"/>
          <p:nvPr/>
        </p:nvSpPr>
        <p:spPr>
          <a:xfrm>
            <a:off x="2092084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Роспись посуды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Роспись делала предметы быта нарядными и узнаваемыми. Знаки и цвета объединяли красоту и практичность: вещи служили долго и радовали глаз в повседневности.
</a:t>
            </a:r>
            <a:endParaRPr lang="en-US" sz="965" dirty="0"/>
          </a:p>
        </p:txBody>
      </p:sp>
      <p:sp>
        <p:nvSpPr>
          <p:cNvPr id="18" name="Text 4"/>
          <p:cNvSpPr txBox="1"/>
          <p:nvPr/>
        </p:nvSpPr>
        <p:spPr>
          <a:xfrm>
            <a:off x="3888722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 дереву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встречалась на деталях утвари и домашней утвари. Через формы и геометрию мастера показывали представления о мире, добре и благополучии семьи.
</a:t>
            </a:r>
            <a:endParaRPr lang="en-US" sz="965" dirty="0"/>
          </a:p>
        </p:txBody>
      </p:sp>
      <p:sp>
        <p:nvSpPr>
          <p:cNvPr id="19" name="Text 5"/>
          <p:cNvSpPr txBox="1"/>
          <p:nvPr/>
        </p:nvSpPr>
        <p:spPr>
          <a:xfrm>
            <a:off x="5685360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детские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изготавливались с вниманием к форме и деталям. Они помогали передавать привычные сюжеты и смыслы: уважение к труду, ожидание добра, заботу о близких.
</a:t>
            </a:r>
            <a:endParaRPr lang="en-US" sz="965" dirty="0"/>
          </a:p>
        </p:txBody>
      </p:sp>
      <p:sp>
        <p:nvSpPr>
          <p:cNvPr id="20" name="Text 6"/>
          <p:cNvSpPr txBox="1"/>
          <p:nvPr/>
        </p:nvSpPr>
        <p:spPr>
          <a:xfrm>
            <a:off x="7481998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мотивы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и ритм линий поддерживали ощущение порядка и защищенности. Такие мотивы связывали художественную сторону с идеей «оберега» для дома.
</a:t>
            </a:r>
            <a:endParaRPr lang="en-US" sz="9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 прошлого живет сегодня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Фольклор, который звучит в классе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пословицы продолжают работать как «живая библиотека смыслов». На уроках дети обсуждают героев и учатся понимать, чему учит история: честности, трудолюбию и уважению к старшим. Дома выражения фольклора нередко звучат в разговоре самими собой.
</a:t>
            </a:r>
            <a:endParaRPr lang="en-US" sz="1072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как общий язык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дни сохраняют ритм народной культуры: в них соединяются труд, вера и ожидание удачи. Масленичные угощения, песенные традиции и семейные встречи дают почувствовать общность. Эти элементы легко узнаются даже теми, кто не жил в старину.
</a:t>
            </a:r>
            <a:endParaRPr lang="en-US" sz="1072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школьные чтения помогают увидеть истоки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хранят старинные предметы быта и образцы мастерства, а книги объясняют, как и почему они возникли. Благодаря этому ребенок понимает, откуда пришли привычки, костюмные элементы и формы украшений. Память становится не только рассказом, но и зрительным впечатлением.
</a:t>
            </a:r>
            <a:endParaRPr lang="en-US" sz="10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прошлое народа живет в слове, памяти и традициях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народа складывается из труда, семьи, праздников, ремесел, устного творчества и защиты родной земли. Литература сохраняет эту память, помогая понимать значение родного слова.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2026-05-13T01:34:18Z</dcterms:created>
  <dcterms:modified xsi:type="dcterms:W3CDTF">2026-05-13T01:34:18Z</dcterms:modified>
</cp:coreProperties>
</file>