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Цветок — генеративный орган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строение цветка, его функции и роль в жизни растений и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обеспечивает размножение растений через семена и плоды. Люди используют цветы в пище, медицине и культуре, а растения с цветами дают урожай и поддерживают экосистемы.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цветок важен для природы 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модифицированный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это особый орган растения, созданный для полового размножения. В нем сосредоточены органы мужские и женские, что позволяет образовывать новые растения.
</a:t>
            </a:r>
            <a:endParaRPr lang="en-US" sz="1109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цветка — производить гаметы и привлекать опылителей. Его яркие лепестки и аромат служат для привлечения насекомых, способствуя опылению.
</a:t>
            </a:r>
            <a:endParaRPr lang="en-US" sz="12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плодов и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в цветке происходит оплодотворение, и формируются плоды с семенами. Это ключевой этап для размножения покрытосеменных растений.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цветок и как он работает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соединяет цветок со стеблем и обеспечивает его питание от растения.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Чашечка, состоящая из зеленых чашелистиков, защищает цветочный бутон от повреждений и высыхания.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из цветных лепестков привлекает опылителей благодаря яркости и аромату.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 — мужские и женские органы цветка, отвечающие за образование пыльцы и семян.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цветка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чашелистиков — обычно зелёных листочков, оберегающих бутоны на ранних стадиях развития.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цветка чашелистики могут оставаться или опадать, но их главная роль — защитить цветок до цветения.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Чашечка: защита растущего бутона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ярких лепестков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привлекает насекомых своей насыщенной окраской, легко заметной на фоне зелени. У простых цветов, как тюльпан, лепестков мало, но они яркие и контрастные.
</a:t>
            </a:r>
            <a:endParaRPr lang="en-US" sz="1388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и сложные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венчики, например у роз, имеют сложное строение и выделяют нектар, который служит дополнительным стимулом для посещения насекомыми.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Венчик: яркость и аромат для опылителей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Тычинка состоит из тонкой нити и пыльника, где формируется пыльца — носитель мужских гамет. 2. Количество тычинок варьируется у различных растений, влияя на особенности опыления.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лилии обычно шесть тычинок, расположенных вокруг центра цветка. 2. В цветке ромашки число тычинок значительно больше, что увеличивает шансы на успешное опыление.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Тычинки: строение и 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пестика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состоит из трёх частей: рыльца, столбика и завязи. Рыльце служит для улавливания пыльцы, столбик — проводник к завязи, где находятся семязачатки.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содержит яйцеклетки, и после опыления здесь происходит оплодотворение. Пестик отвечает за развитие будущих семян и плодов.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Пестик: женский орган цветка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 лепестков, тычинок и пестиков у ромашки, тюльпана и яблони, отражая разнообразие строения цветка.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частей цветка связано с адаптацией к разным опылителям и условиям окружающей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цветков разных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покрытосеменных растений используют яркие цветы для успешного опыления насекомыми.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— основной способ размножения цветковых растений средней полосы России.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биологических сообществ 2023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 в процессе опыления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бывает перекрёстным, когда пыльца переносится с цветка одного растения на другой, и самоопылением — внутри одного цветка. Это важные стратегии для размножения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генетическому разнообразию, повышая устойчивость к заболеваниям и изменениям окружающей среды, что делает растения наиболее адаптивными.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— насекомые, ветер, вода, а также животные и птицы. Их взаимодействие с цветками обеспечивает успешное распространение пыльцы.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опыления: особенности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аромат для привлечения пчёл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Мальва выделяется своим сильным ароматом и насыщенной окраской лепестков, что эффективно привлекает пчёл и других летающих насекомых для опыления. Такой способ увеличивает шансы на оплодотворение.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мака и василька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и василёк обладают насыщенной красной и синей окраской, благодаря чему становятся заметными для насекомых. Эти цвета служат визуальным сигналом, заманивая опылителей к цветкам.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орхидеями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копируют внешний вид и аромат определённых пчёл, тем самым обманывают их и способствуют переносу пыльцы. Этот уникальный механизм демонстрирует сложные адаптации цветов.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опылителей: механизмы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переноса пыльцы начинается процесс оплодотворения, в результате которого завязь пестика начинает развиваться в плод. Это ключевой этап размножения покрытосеменных 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плода формируются семена, каждое из которых возникает из опылённого семязачатка. Например, яблоня даёт плоды с множеством семян, обеспечивая дальнейшее распространение вида.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плодов и семян после опыления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цветки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мак характеризуются одиночными цветками с простой структурой. Такие цветы обычно привлекают определённые опылители и встречаются в разнообразных природных условиях.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представляет корзинковое соцветие, а сирень — метёлку. Эти сложные формы обеспечивают большую площадь цветения и помогают эффективно привлекать множество опылителей.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типов цветков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этапов от формирования бутона до развития плода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процесса цветения и опыления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опылителей и их роли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пыльцу, посещая цветки в поисках нектара и способствуют опылению многих растений.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некоторые другие птицы являются опылителями в тёплых регионах, особенно там, где цветы специализированы на привлечение птиц.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характерно для злаков, таких как рожь и пшеница, где цветки мелкие и более приспособлены к переносу пыльцы ветром.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и субтропиках летучие мыши обеспечивают опыление ночных цветков, что важно для экосистем и сельского хозяйства.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насекомоопылением имеют яркие лепестки, выделяют нектар и обладают насыщенным ароматом, что привлекает опылителей и обеспечивает эффективный перенос пыльцы.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ветроопыляемых растений лепестки редуцированы, тычинки и пестики удлинены, а пыльца лёгкая и в большом количестве, что способствует успешному распространению ветром.
</a:t>
            </a:r>
            <a:endParaRPr lang="en-US" sz="147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цветков к опылению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играют ключевую роль в поддержании биоразнообразия, обеспечивая питание для многих насекомых и животных через пыльцу и нектар. Это создает устойчивые пищевые цепи.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цветковые растения активно участвуют в круговороте углерода и воды, а опыление поддерживает воспроизводство многих экосистемных услуг и баланс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цветков в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цветков человеком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цветки применяются как продукты и приправы: брокколи, артишоки и имбирь широко используются в кулинарии.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цветки многих растений, таких как ромашка, шалфей и липа, используются для приготовления лечебных настоев и препаратов.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люди ценят цветы в декоративных целях — они украшают праздники, используются в искусстве и ландшафтном дизайне, создавая атмосферу 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и функций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строении и функциях цветка помогают понять его роль в размножении растений и экосистемах. Это важно для сельского хозяйства, медицины и сохранения природы в целом.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2026-05-08T13:50:07Z</dcterms:created>
  <dcterms:modified xsi:type="dcterms:W3CDTF">2026-05-08T13:50:07Z</dcterms:modified>
</cp:coreProperties>
</file>