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wir nicht alles machen! — учим немецкий во 2 классе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для второклассников: слова, движения, игры и первые фразы каждый день.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немецкий язык во 2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учат самые понятные слова: приветствия, счёт, цвета, школу и семью. Такие темы легко показать, услышать и сразу использовать в речи.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1" y="1699837"/>
            <a:ext cx="192000" cy="153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00" y="3393766"/>
            <a:ext cx="181800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421" y="1685888"/>
            <a:ext cx="181800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671" y="3407866"/>
            <a:ext cx="192000" cy="15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0871" y="1685888"/>
            <a:ext cx="181800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 первые фразы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Hallo!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простое приветствие помогает начать разговор без стеснения. Оно звучит дружелюбно и подходит и для урока, и для встречи с одноклассником.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bin ...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модель помогает сказать не только имя, но и настроение. Ребёнок может представить себя одним простым предложением и почувствовать уверенность.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Morgen!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подходит для утреннего приветствия в школе. Дети быстро запоминают её, потому что слышат её в начале дня и могут сразу повторить.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Tschüs! / Auf Wiedersehen!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завершает короткий диалог вежливо и спокойно. Эти слова удобно использовать после игры, урока или встречи, чтобы разговор звучал завершённо.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heiße ...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знакомит ученика с именем и учит говорить о себе. После неё легко добавить своё имя и сделать первый маленький шаг в общении.
</a:t>
            </a:r>
            <a:endParaRPr lang="en-US" sz="11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немецкие буквы помогают слышать слово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буквы и новые значки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алфавите много знакомых букв, но есть и необычные знаки: ä, ö, ü и ß. Они сразу привлекают внимание и выглядят как маленькие языковые секреты.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короткие 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полезно произносить слова медленно и по образцу. Картинка рядом со словом помогает лучше услышать звук и запомнить его без лишнего напряжения.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 числа в играх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1–2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осваивают самые короткие и частые числа: eins и zwei. Их удобно повторять в считалках, хлопках и простых игровых заданиях.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3–6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добавляются drei, vier, fünf и sechs. На этом этапе числа уже можно считать в предметах, на картинках и в заданиях с кубиком.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7–10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sieben, acht, neun и zehn. Ребёнок начинает использовать их в речи, например, чтобы назвать возраст или количество предметов.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фразе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уже знакомы, они легко входят в короткие предложения. Так счёт превращается в живую речь: Ich habe zwei Äpfel.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вокруг нас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помогают быстро описывать знакомые вещи: красный мяч, синий пенал, жёлтый карандаш или зелёную тетрадь. Слово сразу связывается с предметом, поэтому запоминается без долгих объяснений.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цвет — удобная подсказка в речи. Можно показать игрушку, назвать её цвет и сразу составить короткую фразу, которая звучит понятно и по-немецки.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короткое немецкое предложение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фразы во 2 классе идёт от простого образца к собственной речи.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34985"/>
            <a:ext cx="377100" cy="301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686" y="1818225"/>
            <a:ext cx="377100" cy="3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8348" y="1805075"/>
            <a:ext cx="361500" cy="36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0803" y="1805075"/>
            <a:ext cx="316313" cy="36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0270" y="1818225"/>
            <a:ext cx="377100" cy="335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 и предметы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Schule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говорить о месте учёбы и школьной жизни. Ребёнок легко связывает его с классом, уроком и знакомой повседневной ситуацией.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2020687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Heft und das Buch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книга — предметы, которые каждый ребёнок видит на парте. Их удобно показывать, называть и сразу использовать в короткой фразе.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60550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Stift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или карандаш — очень наглядное слово для второго класса. Оно связано с действием письма, поэтому быстро входит в активный словарь.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500412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Ranzen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 — вещь, которую школьник знает отлично. Название легко запомнить, потому что предмет всегда рядом: дома, в школе и по дороге на урок.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7240274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Tafel und der Tisch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доска и парта помогают расширять словарь до предметов в классе. Такие слова особенно полезны, когда дети описывают всё, что видят вокруг себя.
</a:t>
            </a:r>
            <a:endParaRPr lang="en-US" sz="10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 делаю каждый день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повседневных действий особенно близки детям, потому что их можно показать движением. Утром, в школе и дома слова сразу связываются с привычным днём.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говорит Ich spiele gern или Ich lese ein Buch, он не просто учит слово, а описывает себя. Так язык становится понятным и живым.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учат слова, которые чаще всего слышат дома: die Mutter, der Vater, die Schwester и der Bruder. Это делает новую лексику тёплой и знакомой.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добавляются die Oma, der Opa и das Kind. С этими словами легко составлять короткие предложения о том, кто есть в семье.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второго класса достаточно одной-двух фраз: Ich habe eine Schwester. Das ist meine Mutter. Такие предложения помогают говорить о себе спокойно и без длинного текста.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близкие люди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особенно хорошо подходит для повторения. Ребёнку легко вспомнить слова, потому что за ними стоят близкие люди, с которыми он встречается каждый день.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спорт и любимые занятия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мяч уже в руках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дети быстро находят общий язык через игру. Кто-то играет в футбол, кто-то бросает мяч, а кто-то просто рад бегать и прыгать вместе с друзьями. В таких сценках немецкие глаголы запоминаются легко, потому что движение сразу подсказывает слово.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лепка и маленькие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ребёнок может сесть за стол, взять карандаши и начать рисовать или мастерить поделку. Слова basteln и malen особенно хорошо понимаются рядом с бумагой, ножницами и цветными материалами. Так язык связывается с тихим, увлечённым делом.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танец без скуки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классе звучит песенка, дети охотно повторяют движения и поют хором. Глаголы singen и tanzen легко становятся понятными, если рядом улыбка, ритм и шаг в сторону. Даже короткая фраза сразу выглядит живой и весёлой.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504910"/>
            <a:ext cx="242100" cy="193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306" y="1473000"/>
            <a:ext cx="222038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и школьный этикет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без неловкости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Bitte помогает попросить о помощи, передать предмет или вежливо обратиться к учителю. Оно делает фразу мягкой и понятной даже в самом коротком разговоре.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нужна пауза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Entschuldigung учит не бояться извиниться, если кто-то случайно помешал или перебил. Для младших школьников это важный шаг к спокойному и уважительному общению.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после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 звучит почти в любой школьной ситуации: после помощи, подсказки или подарка. Это простое слово быстро приучает ребёнка замечать добрые поступки вокруг.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 schön подходит, когда что-то передают, благодарят или откликаются на просьбу. Такая короткая формула звучит дружелюбно и завершает разговор аккуратно и красиво.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Цифры, дни недели и маленький календарь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на страницах дневника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учит Montag, Dienstag и остальные дни недели, он сразу начинает узнавать свой школьный ритм. Теперь можно сказать, когда занятия, когда выходной и какой день будет завтра. Немецкие слова становятся частью привычного календаря.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Сегодня, завтра, вчера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heute, morgen и gestern помогают говорить о времени совсем просто. Их легко вставить в короткую фразу о школе, прогулке или домашнем задании. Так ребёнок постепенно учится связывать немецкий язык с прошедшим и будущим днём.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счёт с большим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нужны не только для считалок, но и для реальных дел: назвать страницу, сосчитать тетради или определить, сколько друзей пришло в игру. Когда число появляется в знакомой ситуации, оно запоминается почти само.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урок немецкого языка во 2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учебных шагов на занятии для младших школьников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картинками помогают увидеть слово сразу, без длинного перевода. Ребёнок смотрит на изображение, называет предмет по-немецки и быстро связывает звучание с образом.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делают слово понятнее и веселее: можно показать действие, найти пару или повторить его хором. Так память работает вместе с телом, а не только с тетрадью.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картинками подходит для повторения целой темы. Дети угадывают, выбирают нужную карточку и радуются, когда слово вспоминается без подсказки.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запоминание слов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на уроке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и имя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диалоге ребёнок учится называть себя и спрашивать собеседника. Фраза звучит просто, но уже похожа на настоящий разговор. Это помогает не теряться и отвечать уверенно.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мини-диалог строится вокруг возраста и самочувствия. Ответы короткие и понятные, поэтому их легко запомнить, повторить и использовать в классе без долгой подготовки.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произнесено не совсем точно, это не повод расстраиваться. Для новых звуков и букв нужно время, а повторение вслух помогает услышать правильный вариант.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как часть обучения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порядке слов или написании показывают, где нужен ещё один образец. Когда ученик сверяется с моделью, фраза постепенно становится аккуратнее и увереннее.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ребёнок читает, слушает и повторяет, тем спокойнее относится к неточностям. Ошибка превращается в подсказку: что именно стоит попробовать ещё раз.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умеет второклассник на немецком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поздороваться, назвать своё имя, сосчитать предметы до 10 и сказать, какого они цвета. Уже получается собрать из маленьких слов короткое, понятное сообщение.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также называет школьные вещи, говорит о семье и любимом занятии. Это хороший результат: фразы пока короткие, но они уже работают в реальном общении.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слова связаны с тем, что ребёнок видит каждый день: класс, игра, дом, друзья. Поэтому новая лексика не кажется чужой и быстро находит опору в знакомых ситуациях.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особенно подходит детям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можно показать жестом, картинкой или движением. Для младших школьников это особенно важно: язык становится не абстрактным, а почти осязаемым.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не перегружают память и позволяют сразу отвечать. Ученик не ждёт длинной подготовки — он пробует говорить уже на уроке, а это очень подбадривает.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 игровой форме поддерживает интерес и помогает наращивать словарь постепенно. Так немецкий язык воспринимается как понятный и дружелюбный, а не как длинный список правил.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уверенный шаг в немецком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немецкий язык открывается через простые темы, близкие ребёнку. Приветствия, числа, цвета и повседневные действия складываются в первые живые фразы и дают радость говорить смелее.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2026-05-20T18:29:55Z</dcterms:created>
  <dcterms:modified xsi:type="dcterms:W3CDTF">2026-05-20T18:29:55Z</dcterms:modified>
</cp:coreProperties>
</file>