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основные аспекты: Западная Европа и Византия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Презентация о двух влиятельных цивилизациях Средневековой Европы и их значении.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развития Западной Европы и Византии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Западной Римской империи в 476 году Европа разделилась на два крупных культурных центра — Западную Европу и Византийскую империю с её столицей в Константинополе, сохранивших разные традиции и пути развития.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устройство: ключевые различия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состояла из множества мелких королевств и герцогств, где власть королей была ограничена феодалами и церковью, формируя сложную систему вассалитета.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имела централизованную монархию с абсолютным властью императора, который одновременно являлся главой государства, армии и церкви.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Византии делилась на фемы — провинции, управляемые стратигами, что обеспечивало контроль над обширными территориями и порядок в государстве.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 сердце Евразии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включала такие территории, как Франция, Германия, Италия, Испания, Великобритания и Бенилюкс. Эти страны располагались на западной части континента, играя важную роль в средневековой истории и культуре.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— перекрёсток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занимала Балканы, Малую Азию, части Ближнего Востока и Северной Африки. Её столица, Константинополь, была центром международной торговли и культурного обмена между Европой и Азией.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Западной Европы и Византии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корни Западной Европы и Византии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являлась наследницей античных римских и греческих традиций, объединяя их с восточными влияниями, что отражалось в искусстве и религии.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вобрала в себя наследие Римской империи, местные варварские обычаи и распространившееся христианство, формируя новое культурное пространство.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проявлялись в символике, архитектуре и церковных обрядах, что подчёркивало уникальность каждого региона.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цивилизации развивали свои традиции, создавая разнообразие культурных образов и обычаев, важное для истории Европы.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церковь как объединяющие и разделяющие факторы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придерживалась католицизма с Папой Римским во главе, чья власть во многом была независима от светских монархов.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Византии господствовало православие, где церковь находилась под контролем императора через систему цезарепапизма, объединяя духовную и светскую власть.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играла центральную роль в образовании, искусстве и общественной жизни в обеих цивилизациях, формируя моральные и культурные нормы.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письменная культура в двух мирах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наследие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использовала греческий язык и алфавит как основу письменности и культуры, сохраняя латинский язык в официальных документах до IX века и широко развивая литературу и науку.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и становление европейских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латынь была основным языком науки и церкви, постепенно переходя в новые национальные языки — французский, немецкий, английский и итальянский, что способствовало развитию школ и культурного обмена.
</a:t>
            </a:r>
            <a:endParaRPr lang="en-US" sz="12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торговля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Византии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обладала развитой денежной экономикой, с крепкими ремёслами и обширными торговыми связями, особенно в торговле шелком, специями и металлоизделиями.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Западной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вначале опиралась на натуральное хозяйство; позднее города и ремесла начали развиваться, усиливая коммерческие связи и роль торговцев в обществе.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349" y="2400298"/>
            <a:ext cx="6162975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образовательных систем Византии и Западной Европы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Византии и Западной Европе различалось по структуре, языкам и центрам науки. Византия имела более ранние университеты и светское образование.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раньше развивала светское и религиозное образование, Западная Европа догоняла с появлением университетов в XII–XIII веках.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истории Средневековья для средней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учёные Византии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был основой письменной культуры Византии, а латинь сохранялась в официальных документах до IX века, обеспечивая связь с римским наследием.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учёные писали труды по истории, философии и богословию, сохраняя и передавая знания античности.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деятели — Михаил Пселл, философ и историк, и Анна Комнина, автор важного исторического произведения «Алексиада», — играли ключевую роль в развитии науки и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и образовательная жизнь в Западной Европе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Европе латинский язык был основой научного общения, а монастыри играли ключевую роль в сохранении знаний, копируя и распространяя рукописи среди образованных слоёв 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философы, такие как Алькуин Йоркский, Беда Достопочтенный и Пётр Абеляр, внесли большой вклад в развитие философии, богословия и естественных наук.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 по XIII века в Западной Европе возникли первые университеты — в Болонье, Париже и Оксфорде, закладывавшие основы систематического высшего 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архитектура и мозаики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Святой Софии в Константинополе — выдающийся памятник византийской архитектуры с огромным куполом и богатыми мозаиками, отражающими религиозные сюжеты и торжественность духовного мира.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и романский стиль в Западной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Романские и готические соборы, как Кёльнский и Парижская Богоматерь, знамениты своими арками, витражами и скульптурами. Искусство было тесно связано с религиозными рассказами и служило для вдохновения верующих.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искусство: архитектура и изображения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законодательство и правовые нормы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Юстиниана стал масштабной кодификацией римского права, систематизировавшей законы, использовавшиеся для управления огромной империей.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включал четыре части: «Институции» для обучения, «Дигесты» — собрание судебных решений, «Кодекс» законодательных актов и «Новеллы» — новые законы.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регулировало важнейшие сферы жизни, включая семейные отношения, торговлю и административные вопросы, что обеспечивало стабильность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законы в странах Западной Европы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системы Запада базировались на обычаях племён франков, англосаксов и германцев, где главную роль имели устные традиции.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общества происходило заимствование римского права и канонического права церкви, что совершенствовало судебные процедуры и правоохранительные институты.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«Салическая правда» стала первым письменным сводом законов, закреплявшим права и обязанности в обществе франков, включая наследственные вопросы.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королевской власти и церкви вызывал создание новых законов, объединявших многочисленные локальные правила в более единый кодекс.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войны и конфликты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Осаждение Константинополя в 1204 году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Четвёртого крестового похода крестоносцы захватили и разграбили столицу Византии. Это событие значительно ослабило империю и ускорило её упадок.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в Западной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1096 по 1270 год Западная Европа организовала ряд военных кампаний с целью отвоевать Святые места. Эти походы стимулировали развитие торговли и культурных контактов.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и соперничество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войны между лордами, соперничество между королём и церковью, а также борьба за контроль над территориями часто приводили к затяжным конфликтам внутри Западной Европы.
</a:t>
            </a:r>
            <a:endParaRPr lang="en-US" sz="10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 между регионами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была важным торговым перевалочным пунктом для шёлка, специй и драгоценных камней, поставляя эти товары в Западную Европу через свои порты.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города Венеция и Генуя активно участвовали в торговле с Византией, получая особые привилегии и влияя на экономическое развитие Средиземноморья.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 связывали Балканы и Ближний Восток с западноевропейскими рынками, способствуя культурному обмену и экономическому росту 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77" y="2400298"/>
            <a:ext cx="4634964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политических систем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политической организации Византии и Западной Европы представлены ниже для понимания различий в управлении.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имела централизованную власть императора, тогда как Западная Европа представляла более децентрализованную феодальную структуру с разделением власти.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политических систем Средневековья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христианской церкви в 1054 году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1054 году произошла Великая схизма, когда церковь разделилась на католическую на Западе и православную на Востоке из-за глубинных догматических и политических различий.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раскола включали споры о верховенстве Папы Римского, различия в формулировках Символа веры и различия в литургических обрядах.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разделения отразились на религиозной, культурной и политической жизни, закрепив две самостоятельные ветви христианства на многие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влияние на Русь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архитектура с купольными церквями и мозаиками стала образцом для древнерусской культуры. Иконопись и богослужебные традиции православия пришли на Русь через контакты с Византией.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Западной Европы на развитие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и культурный обмен Западная Европа получила элементы античного наследия, а также правовые модели и технологии ремёсел. Это способствовало формированию европейской цивилизации.
</a:t>
            </a:r>
            <a:endParaRPr lang="en-US" sz="1405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и наследие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Западной Европы и Византии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Западной Европы и Византии сыграло решающую роль в формировании современной Европы, заложив основы культуры, религии, права и науки, определив облик мирового исторического процесса.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2026-05-10T14:38:53Z</dcterms:created>
  <dcterms:modified xsi:type="dcterms:W3CDTF">2026-05-10T14:38:53Z</dcterms:modified>
</cp:coreProperties>
</file>