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уравнений в 7 классе: основные идеи и правила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неизвестное и проверять полученный ответ.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уравнения на уроках алгебры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помогают находить неизвестные числа в жизненных и учебных задачах. В 7 классе они становятся сложнее: появляются скобки, дроби, коэффициенты и переменная по обе стороны равенства.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уравнением и корнем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322850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 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состоит из левой и правой части, которые соединены знаком равенства. Чтобы решить его, нужно найти такое значение переменной, при котором запись становится верной.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5" y="2494073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Корнем уравнения называют значение переменной, при котором обе части равенства совпадают. У одного уравнения может быть один корень, несколько корней или ни одного.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3220142" y="1322850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обозначает число, которое пока не известно. В уравнении она заменяет пропущенное значение и позволяет записать условие задачи в алгебраической форме.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3220142" y="2494075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Найденное значение всегда можно подставить в исходное уравнение. Если равенство сохраняется, корень найден правильно; если нет, решение нужно пересмотреть.
</a:t>
            </a:r>
            <a:endParaRPr lang="en-US" sz="1122" dirty="0"/>
          </a:p>
        </p:txBody>
      </p:sp>
      <p:sp>
        <p:nvSpPr>
          <p:cNvPr id="14" name="Text 6"/>
          <p:cNvSpPr txBox="1"/>
          <p:nvPr/>
        </p:nvSpPr>
        <p:spPr>
          <a:xfrm>
            <a:off x="6130023" y="1891575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уравнения и его корня развивает умение рассуждать, видеть связь между действиями и результатом, а также готовит к более сложным преобразованиям в алгебре.
</a:t>
            </a:r>
            <a:endParaRPr lang="en-US" sz="11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свойство равенства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одинакового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прибавить одно и то же число к обеим частям равенства, его верность не изменится. Это позволяет преобразовывать уравнение, не нарушая исходного смысла записи.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одинакового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 обеих частей вычесть одно и то же число, равенство также сохранится. Именно так удобно убирать лишние слагаемые и оставлять переменную отдельно.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 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части равенства можно умножить или разделить на одно и то же ненулевое число. Благодаря этому уравнение часто приводят к более простому виду.
</a:t>
            </a:r>
            <a:endParaRPr lang="en-US" sz="1022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работает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действия не меняют отношения между левым и правым выражением. Поэтому можно менять форму уравнения, но получать тот же набор решений.
</a:t>
            </a:r>
            <a:endParaRPr lang="en-US" sz="10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алгоритм решения уравнения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выбрать нужный способ преобразования и проверить ответ.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вида x + a = b и x — a = b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уравнениях неизвестное связано с одним действием: сложением или вычитанием. Чтобы найти x, используют обратное действие, которое возвращает выражение к исходному значению.
</a:t>
            </a:r>
            <a:endParaRPr lang="en-US" sz="1059" dirty="0"/>
          </a:p>
        </p:txBody>
      </p:sp>
      <p:sp>
        <p:nvSpPr>
          <p:cNvPr id="10" name="Text 3"/>
          <p:cNvSpPr txBox="1"/>
          <p:nvPr/>
        </p:nvSpPr>
        <p:spPr>
          <a:xfrm>
            <a:off x="2447939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со сложением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x + 7 = 19 нужно убрать прибавленное число 7. Для этого из 19 вычитают 7 и получают x = 12, после чего выполняют проверку.
</a:t>
            </a:r>
            <a:endParaRPr lang="en-US" sz="1122" dirty="0"/>
          </a:p>
        </p:txBody>
      </p:sp>
      <p:sp>
        <p:nvSpPr>
          <p:cNvPr id="11" name="Text 4"/>
          <p:cNvSpPr txBox="1"/>
          <p:nvPr/>
        </p:nvSpPr>
        <p:spPr>
          <a:xfrm>
            <a:off x="4622078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вычитанием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x — 5 = 12 нужно вернуть вычтенное число 5. Поэтому к 12 прибавляют 5 и получают x = 17, затем подставляют ответ обратно.
</a:t>
            </a:r>
            <a:endParaRPr lang="en-US" sz="1122" dirty="0"/>
          </a:p>
        </p:txBody>
      </p:sp>
      <p:sp>
        <p:nvSpPr>
          <p:cNvPr id="12" name="Text 5"/>
          <p:cNvSpPr txBox="1"/>
          <p:nvPr/>
        </p:nvSpPr>
        <p:spPr>
          <a:xfrm>
            <a:off x="6796218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к сложному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уравнения считаются самыми простыми, потому что требуют только одного обратного действия. На их основе легче понять более сложные способы решения.
</a:t>
            </a:r>
            <a:endParaRPr lang="en-US" sz="108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вида ax = b и x: a = b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Неизвестное умножают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стоит перед переменной, оно показывает коэффициент. Чтобы найти x в уравнении ax = b, обе части делят на этот коэффициент, не равный нулю.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Неизвестное делят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переменную делят на число, нужно выполнить обратное действие — умножение. Так уравнение x: a = b превращается в более простую запись с одним неизвестным.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коэффициентом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5x = 35 коэффициент равен 5. Делим 35 на 5 и получаем x = 7. После этого полезно проверить результат подстановкой.
</a:t>
            </a:r>
            <a:endParaRPr lang="en-US" sz="1022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делением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x: 4 = 9 нужно умножить 9 на 4, чтобы восстановить исходное значение. Получаем x = 36 и убеждаемся, что ответ подходит.
</a:t>
            </a:r>
            <a:endParaRPr lang="en-US" sz="10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как равновесие на весах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чаши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одной чаше весов изменить нагрузку, равновесие нарушится. Поэтому любое действие с левой частью уравнения нужно повторять и в правой.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Прибавление, вычитание, умножение и деление выполняются симметрично. Это помогает увидеть, что преобразование уравнения не является случайным набором шагов, а сохраняет равенство.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273800" y="2894000"/>
            <a:ext cx="41532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весов особенно полезна, когда ученику трудно представить абстрактные записи. Она показывает, почему перенос слагаемых и деление на коэффициент допустимы.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273800" y="3792425"/>
            <a:ext cx="36345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равновесия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каждого преобразования можно мысленно оценить, остались ли части уравнения одинаково изменёнными. Такой способ рассуждения уменьшает количество ошибок при решении.
</a:t>
            </a:r>
            <a:endParaRPr lang="en-US" sz="103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простых уравнений и их решений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самые простые виды уравнений, способ решения и проверка результата.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ответ находят обратным действием, а проверка подтверждает правильность решения.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правилам решения уравнений для 7 класса.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уравнений встречаются в 7 классе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по видам уравнений, составленное по структуре темы 7 класса.
</a:t>
            </a:r>
            <a:endParaRPr lang="en-US" sz="646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типы чаще становятся основой первых упражнений по теме.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старте больше времени уделяют простым уравнениям, а более сложные виды вводят постепенно, после освоения преобразований.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перенос заменяет длинную запись с одинаковыми действиями над обеими частями уравнения и помогает быстрее получить более простой вид.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равенства в школьном курсе алгебры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через знак равенства меняет знак на противоположный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225" y="3072988"/>
            <a:ext cx="8931000" cy="18402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 в уравнениях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3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Умножаем каждый член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скобками стоит число, его умножают на каждое слагаемое внутри скобок. Так запись становится без скобок и проще для дальнейших преобразований.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797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Следим за знаками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на число знак каждого слагаемого сохраняется по правилу умножения. Особенно важно не потерять минус перед вторым членом внутри скобок.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4622116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упрощаем выражение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полезно привести подобные слагаемые. Это сокращает запись и помогает быстрее выделить неизвестное в одной части уравнения.
</a:t>
            </a:r>
            <a:endParaRPr lang="en-US" sz="1053" dirty="0"/>
          </a:p>
        </p:txBody>
      </p:sp>
      <p:sp>
        <p:nvSpPr>
          <p:cNvPr id="13" name="Text 5"/>
          <p:cNvSpPr txBox="1"/>
          <p:nvPr/>
        </p:nvSpPr>
        <p:spPr>
          <a:xfrm>
            <a:off x="6796255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каждый шаг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появляются из-за пропуска одного члена или неверного знака. Поэтому каждое преобразование стоит сразу сверять с исходной записью.
</a:t>
            </a:r>
            <a:endParaRPr lang="en-US" sz="11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73625" y="1293869"/>
            <a:ext cx="4615500" cy="2438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13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Уравнения, где переменная есть в обеих частях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неизвестные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переносят все слагаемые с переменной в одну часть уравнения. Так легче получить запись, где неизвестное встречается только один раз.
</a:t>
            </a:r>
            <a:endParaRPr lang="en-US" sz="984" dirty="0"/>
          </a:p>
        </p:txBody>
      </p:sp>
      <p:sp>
        <p:nvSpPr>
          <p:cNvPr id="12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переносим отдельно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свободные числа собирают в другой части. Это позволяет упростить выражение и избежать лишних действий при поиске корня.
</a:t>
            </a:r>
            <a:endParaRPr lang="en-US" sz="1022" dirty="0"/>
          </a:p>
        </p:txBody>
      </p:sp>
      <p:sp>
        <p:nvSpPr>
          <p:cNvPr id="13" name="Text 4"/>
          <p:cNvSpPr txBox="1"/>
          <p:nvPr/>
        </p:nvSpPr>
        <p:spPr>
          <a:xfrm>
            <a:off x="826825" y="2694925"/>
            <a:ext cx="32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Сводим к простому виду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преобразований обычно получается уравнение вида ax = b. Такой вид удобен тем, что решение находится одним делением или умножением.
</a:t>
            </a:r>
            <a:endParaRPr lang="en-US" sz="1022" dirty="0"/>
          </a:p>
        </p:txBody>
      </p:sp>
      <p:sp>
        <p:nvSpPr>
          <p:cNvPr id="14" name="Text 5"/>
          <p:cNvSpPr txBox="1"/>
          <p:nvPr/>
        </p:nvSpPr>
        <p:spPr>
          <a:xfrm>
            <a:off x="826825" y="3527650"/>
            <a:ext cx="29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Возвращаемся к проверке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корень найден, его подставляют в исходное уравнение. Это особенно важно в более длинных примерах, где легко допустить ошибку в знаках.
</a:t>
            </a:r>
            <a:endParaRPr lang="en-US" sz="10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225" y="3072988"/>
            <a:ext cx="8931000" cy="18402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 дробями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3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общий знаменатель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убрать дроби, обе части уравнения умножают на общий знаменатель. После этого дробные коэффициенты исчезают, и запись становится удобнее для вычислений.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4797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Умножаем все члены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умножить каждый член уравнения, а не только одну часть выражения. Иначе преобразование будет неверным и ответ получится ошибочным.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4622116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Сокращаем 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избавления от дробей часто получается обычное линейное уравнение. Его решают стандартным способом: переносят числа и находят неизвестное.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6796255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Сверяем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убедиться, что при умножении не была допущена ошибка. Для дробных уравнений это особенно полезно, потому что вычисления становятся длиннее.
</a:t>
            </a:r>
            <a:endParaRPr lang="en-US" sz="11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уравнений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Методический анализ типичных ошибок при изучении темы «Решение уравнений»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и раскрытие скобок чаще всего вызывают затруднения, потому что именно эти действия меняют запись уравнения сильнее всего.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ошибки связаны с преобразованиями, а не с идеей решения. Регулярная проверка ответа помогает заметно снизить их число.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решения на конкретном примере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435350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значения x его подставляют в исходное уравнение вместо переменной. Это показывает, подходит ли найденное число к обеим частям равенства.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6144142" y="1435353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обе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левая и правая части дают одинаковый результат, корень найден верно. Когда ответы различаются, нужно вернуться к преобразованиям и найти неточность.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3208974" y="1435353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Вычисляем по порядку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выполняют умножение, затем сложение или вычитание. Аккуратный порядок действий помогает избежать новой ошибки при самой проверке.
</a:t>
            </a:r>
            <a:endParaRPr lang="en-US" sz="12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579177"/>
            <a:ext cx="4389600" cy="17622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решения уравнений и их особенности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какой способ выбрать в зависимости от вида уравнения и на что обратить внимание при работе.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остаются основным способом решения, а проверка нужна всегда, чтобы убедиться в правильности найденного корня.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тема «Уравнения»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уравнения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уравнений 7 класса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16019"/>
            <a:ext cx="256800" cy="228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01753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01753"/>
            <a:ext cx="256800" cy="25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01740"/>
            <a:ext cx="256800" cy="25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пригодится умение решать уравнения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помогают находить неизвестную цену, количество или стоимость, когда в задаче известна только часть данных. Это удобно при решении бытовых и учебных примеров.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расписание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их помощью можно определить, сколько времени заняло действие или когда событие начнётся. Такие задачи учат связывать числовую запись с реальной ситуацией.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величин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полезны, когда нужно сравнить расстояния, массы или другие величины и найти неизвестное значение. Они развивают точность вычислений и внимательность к условию.
</a:t>
            </a:r>
            <a:endParaRPr lang="en-US" sz="122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Дальнейшая алгебра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умение решать уравнения становится основой для новых тем, включая линейные уравнения и преобразование выражений. Без этого навыка дальше двигаться трудно.
</a:t>
            </a:r>
            <a:endParaRPr lang="en-US" sz="12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об уравнениях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учат находить неизвестное, опираясь на свойства равенства и точные преобразования. Если проверять каждый шаг, можно уверенно получать правильный ответ и применять этот навык в задачах.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2026-05-29T21:00:50Z</dcterms:created>
  <dcterms:modified xsi:type="dcterms:W3CDTF">2026-05-29T21:00:50Z</dcterms:modified>
</cp:coreProperties>
</file>