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Земные просторы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рядом уживаются горы, моря, леса и льды.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Земную поверхность постоянно меняют вода, ветер, солнце и лёд. На неё также влияют горы, океаны и удалённость от экватора. Поэтому в разных местах Земли совсем разные условия жизни.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такое разнообразие Земли?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большие части суши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нашей планете выделяют шесть материков: Евразию, Африку, Северную Америку, Южную Америку, Австралию и Антарктиду. Каждый из них огромен и по-своему неповторим.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рекордсмен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 — Евразия. На ней находятся разные страны, природные зоны и удивительные ландшафты: от тёплых равнин до высоких гор и суровых северных земель.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среди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окружены океанами, которые будто обнимают сушу со всех сторон. На материках живут люди, растут растения и обитают животные, поэтому они похожи на большие живые миры.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 океанах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четыре океана: Тихий, Атлантический, Индийский и Северный Ледовитый. Они соединяют части света и занимают огромные пространства, которые трудно даже представить.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— самый большой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и самый глубокий. Он занимает больше места, чем любой другой океан, и играет огромную роль в жизни всей планеты.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морских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океанах живут киты, дельфины, рыбы и морские черепахи. Для этих животных вода — настоящий дом, где они находят пищу, защиту и пространство для движения.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помогают Земле сохранять тепло и влагу. Они словно большой природный запас воды и тепла, без которого климат был бы куда суровее.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высокие и красивые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намного выше равнин, и с высотой воздух становится холоднее. Даже летом на вершинах и склонах нередко можно увидеть снег, словно гора надевает белую шапку.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горных склонах часто встречаются каменные осыпи, крутые тропы и быстрые ручьи. Вода спешит вниз, будто торопится рассказать всем, как высоко она побывала.
</a:t>
            </a:r>
            <a:endParaRPr lang="en-US" sz="124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живут животные, которые умеют ловко двигаться по камням и переносить холод. Среди них горные козлы, орлы и другие сильные и осторожные обитатели.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выглядят величественно в любое время года. Они привлекают путешественников своей высотой, чистым воздухом и необычными пейзажами, где небо кажется совсем близким.
</a:t>
            </a:r>
            <a:endParaRPr lang="en-US" sz="11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широкие и ровные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это большие участки земли без крутых подъёмов и резких перепадов высоты. По ним удобно передвигаться людям, животным, машинам и даже целым поездам.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поля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легко строить города, прокладывать дороги и располагать поля. Поэтому именно здесь часто появляются большие поселения, где жизнь кипит почти без остановки.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хорошо растут травы и злаки. Люди выращивают здесь хлеб, овощи и другие полезные растения, а значит, равнины помогают кормить многих жителей планеты.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лесе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лиственном лесу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Лиственный лес особенно красив осенью, когда берёзы, дубы и клёны надевают золотые и красные наряды. Под деревьями шуршат листья, а зайцы и лисы прячутся в тишине, стараясь не шуметь сильнее ветра.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хвойном лесу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в хвойном лесу пахнет смолой и свежестью. Сосны и ели стоят высоко и важно, будто сторожа зелёного царства. Между стволами прыгают белки, а сверху раздаётся стук дятла, который ищет завтрак под корой.
</a:t>
            </a:r>
            <a:endParaRPr lang="en-US" sz="1144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только дом для животных, но и добрый помощник человека. Он очищает воздух, даёт тень в жаркий день и укрывает от ветра. Поэтому в лесу всегда хочется говорить тише и бережнее.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может выпадать за год в самых сухих местах Сахары.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Sahara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почти ничего по сравнению с обычным дождливым местом, поэтому растениям и животным в пустыне приходится быть очень выносливыми.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области — царство льда и снега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суровый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Антарктида — самые холодные области Земли. Здесь долго лежат снег и лёд, а солнце греет слабо, поэтому природа кажется очень строгой и тихой.
</a:t>
            </a:r>
            <a:endParaRPr lang="en-US" sz="1262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находится на севере, а Антарктида — на юге Земли. Эти области далеко от тёплых стран, и именно поэтому там так много льда и снега.
</a:t>
            </a:r>
            <a:endParaRPr lang="en-US" sz="1262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полярных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живут белые медведи, а в Антарктиде — пингвины. Каждый из этих животных отлично приспособился к холоду, словно носит собственную тёплую защиту.
</a:t>
            </a:r>
            <a:endParaRPr lang="en-US" sz="1262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снежных просторов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области напоминают огромные белые поля. Здесь всё выглядит почти сказочно, но жить там нелегко, потому что мороз и ветер требуют большой выносливости.
</a:t>
            </a:r>
            <a:endParaRPr lang="en-US" sz="1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запускает непрерывный круговорот воды в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путешествует по Земле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 пути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рождается в истоке — там, где появляется первый ручеёк. Часто это родник, тающий снег или маленькое озерцо в горах.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вода уверенно движется дальше, собирая по дороге притоки. Река проходит через леса, поля и города, словно длинная живая дорожка.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её берегах находят дом растения, рыбы, лягушки и бобры. Люди тоже пользуются речной водой для жизни и хозяйства.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пути река приходит к устью и впадает в море, озеро или другую реку. Так её путешествие завершается, но вода продолжает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водные уголки природы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окружено сушей со всех сторон, поэтому вода в нём кажется особенно спокойной. У каждого озера свой размер, форма и цвет воды, что делает его непохожим на другие.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озёра наполнены пресной водой, а другие — солёной. В них живут разные рыбы, растения и птицы, которые привыкли к своим условиям и не любят лишней суеты.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влагу, словно природные губки. Они помогают пережить засуху, а ещё служат домом редким растениям, насекомым и птицам, которым нужен тихий влажный уголок.
</a:t>
            </a:r>
            <a:endParaRPr lang="en-US" sz="1308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Байкала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на Земле. Его воды очень чистые, а природа вокруг удивляет красотой. Такое место хочется беречь особенно аккуратно.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погоде и климате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день: утром может светить солнце, днём пойти дождь, а вечером подуть сильный ветер. Поэтому без погоды скучно не бывает.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привычная погода местности за долгий срок. Он помогает понять, будет ли здесь жарко, холодно, сухо или влажно большую часть года.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краях растут пальмы и другие высокие растения, а в холодных — мхи, лишайники и низкие кустарники. Каждому растению нужен свой климат.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одежду, дома, работу и отдых людей. Где-то нужны лёгкие шляпы, а где-то — тёплые сапоги и терпение, как у настоящих снеговиков.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выбирают место для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ровных землях удобно строить дороги, дома и большие города. Здесь легче распахивать поля, поэтому люди выращивают хлеб, овощи и другие полезные растения.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людям легче жить и работать. У морей ловят рыбу, а реки помогают поливать поля, перевозить грузы и снабжать дома водой.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 долинах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люди разводят животных, собирают лекарственные травы и пользуются чистым воздухом. Но жить там труднее, чем на равнине: дороги круче, а погода капризнее.
</a:t>
            </a:r>
            <a:endParaRPr lang="en-US" sz="13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Земля дарит людям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самый нужный дар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всем: людям, животным и растениям. Она наполняет реки, озёра и колодцы, а без неё не вырастут поля и не зазеленеют сады. Поэтому каждый ручей и каждый источник особенно ценны.
</a:t>
            </a:r>
            <a:endParaRPr lang="en-US" sz="1237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а почва помогает расти хлебу, овощам и травам. Если беречь деревья и не портить землю, природа будет щедрой и дальше. Тогда и в лесу, и на поле жизнь не остановится.
</a:t>
            </a:r>
            <a:endParaRPr lang="en-US" sz="124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сокровища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недрах Земли скрыты нефть, газ, уголь, железная руда и соль. Из этих богатств делают топливо, металл и многие вещи для домов и заводов. Но запасы не бесконечны, и брать их нужно разумно.
</a:t>
            </a:r>
            <a:endParaRPr lang="en-US" sz="12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разных природных зон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краях живут обезьяны, попугаи и яркие бабочки. Здесь много солнца, поэтому животным помогают густая шерсть не нужна, а важнее ловкость, быстрые лапы и яркая окраска.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можно встретить жирафов, зебр и слонов. Здесь просторно, много травы и редких деревьев, а животные часто держатся вместе, чтобы легче находить еду и замечать опасность.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края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местах живут моржи, тюлени и белые медведи. Им помогают толстый слой жира, густая шерсть и умение долго жить среди льда, снега и морских волн.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людей по Земле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ходили пешком, плыли на лодках и переходили горы и пустыни. Они узнавали, что мир намного шире знакомого края.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открытия
</a:t>
            </a:r>
            <a:pPr algn="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мореплаватели и учёные начали составлять карты. Они отмечали берега, острова, страны и материки, чтобы другим было легче находить путь.
</a:t>
            </a:r>
            <a:endParaRPr lang="en-US" sz="1319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путешествий стало больше, люди увидели, как разнообразна наша планета. Стало ясно: Земля очень большая, и у каждого её края свой характер.
</a:t>
            </a:r>
            <a:endParaRPr lang="en-US" sz="12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природе рядом с нами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берег, двор и лес начинаются с простого правила: не оставлять мусор. Если убирать за собой, реки и поля остаются красивыми и не грустят.
</a:t>
            </a:r>
            <a:endParaRPr lang="en-US" sz="1262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нужно беречь каждый день: не лить её зря и закрывать кран. Тогда хватит и людям, и растениям, и животным, которые тоже хотят пить.
</a:t>
            </a:r>
            <a:endParaRPr lang="en-US" sz="1302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воздух, дают тень и дом многим птицам. Даже одно посаженное деревце со временем становится полезным помощником для всей природы.
</a:t>
            </a:r>
            <a:endParaRPr lang="en-US" sz="1262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леса 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загрязнять воду и поджигать сухую траву. Чем аккуратнее мы относимся к природе, тем дольше она остаётся живой и красивой.
</a:t>
            </a:r>
            <a:endParaRPr lang="en-US" sz="12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удивляет наша планета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к облакам и могут быть покрыты снегом даже летом. Чем выше в них подниматься, тем холоднее становится воздух и тем смелее нужно шагать.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огромные пространства и хранят много воды, тепла и влаги. В их глубинах живут удивительные морские животные, которых не встретишь на суше.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днём очень жарко, а ночью бывает прохладно. Там мало дождей, но даже в таком месте можно встретить выносливых животных и редкие растения.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областях долго лежат снег и лёд, а солнце светит слабо. Эти белые просторы выглядят как царство тишины, холода и настоящих чудес.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дом —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Земные просторы соединяют сушу, воду, воздух и живых существ. Если беречь леса, реки и моря, наш общий дом останется красивым, чистым и дружелюбным для всех.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2026-05-25T23:42:02Z</dcterms:created>
  <dcterms:modified xsi:type="dcterms:W3CDTF">2026-05-25T23:42:02Z</dcterms:modified>
</cp:coreProperties>
</file>