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3275" y="555046"/>
            <a:ext cx="4294200" cy="37364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0875" y="702600"/>
            <a:ext cx="4294200" cy="3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Васильевич Гоголь: писатель, который умеет смешить и заставлять думать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Гоголь (1809–1852) — автор «Вечеров…», «Ревизора», «Мёртвых душ», «Шинели».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47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45225" y="590200"/>
            <a:ext cx="3933300" cy="3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Гоголь и почему его читают в школе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— русский писатель, родившийся в 1809 году в Сорочинцах (Полтавская губерния). В школьной программе его ценят за сатиру, за умение показывать характеры и за то, как он заставляет отличать смешное от грустного.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2375" y="335675"/>
            <a:ext cx="78966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шаги Гоголя в литературе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05200" y="1437150"/>
            <a:ext cx="27138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Васильевич Гоголь появился на свет в 1809 году. Его будущие книги будут впитывать народные рассказы и живую наблюдательность.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04500" y="2952900"/>
            <a:ext cx="251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1809 — рождение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123775" y="3934050"/>
            <a:ext cx="27138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переездом в Петербург начинается настоящая литературная дорога: он ближе знакомится с писательской средой, набирается опыта и смелее пробует новые сюжеты.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22238" y="2952900"/>
            <a:ext cx="251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1828 — переезд в Петербург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6042325" y="1437150"/>
            <a:ext cx="27138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1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1831–1832 годах выходят «Вечера на хуторе близ Диканьки». Этот сборник приносит Гоголю известность: в текстах уже слышен его юмор и интерес к народной жизни.
</a:t>
            </a:r>
            <a:endParaRPr lang="en-US" sz="1192" dirty="0"/>
          </a:p>
        </p:txBody>
      </p:sp>
      <p:sp>
        <p:nvSpPr>
          <p:cNvPr id="15" name="Text 7"/>
          <p:cNvSpPr txBox="1"/>
          <p:nvPr/>
        </p:nvSpPr>
        <p:spPr>
          <a:xfrm>
            <a:off x="6140800" y="2952900"/>
            <a:ext cx="251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1831–1832 — «Вечера…»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100" y="1395067"/>
            <a:ext cx="3633000" cy="179166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7350" y="1394298"/>
            <a:ext cx="3387900" cy="17932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Украина в ранних произведениях Гоголя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719225" y="3786105"/>
            <a:ext cx="33879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ранних повестях Гоголь рисует украинскую деревню так, будто вокруг происходят чудеса. Зимние вечера, песни и поверья создают особое настроение, где шутка легко соседствует с фантастикой и бытовыми подробностями.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719226" y="3286149"/>
            <a:ext cx="3387900" cy="37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Зимняя ночь и сказочные события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957350" y="3786156"/>
            <a:ext cx="33879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«Сорочинская ярмарка» показывает, как шумный народный праздник раскрывает характеры людей. Здесь заметны красочные образы, живой язык и праздничная атмосфера. Сказочность работает вместе с наблюдением за повседневностью.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4957351" y="3286150"/>
            <a:ext cx="3387900" cy="37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6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Ярмарка: праздник, речь и народный характер
</a:t>
            </a:r>
            <a:endParaRPr lang="en-US" sz="127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сгруппировала ключевые тексты Гоголя по жанрам: от народных сборников до петербургской прозы.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формы помогают понять, как он по-разному изображает человека: в одном случае через смех, в другом — через пронзительную тревогу.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произведения Гоголя и их формы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8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Перечень произведений по данному слайду (без количественных оценок содержания).
</a:t>
            </a:r>
            <a:endParaRPr lang="en-US" sz="88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1000" y="2022802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Комедия «Ревизор» (1836) показывает уездный город, где чиновники боятся начальства, берут взятки и постоянно пытаются скрыть правду.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909200" y="4073998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Финальная немая сцена особенно запоминается: герои будто «застывают» перед разоблачением, и смех становится тревожным.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150" y="3049998"/>
            <a:ext cx="36960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Хлестакова принимают за важного ревизора, потому что сами чиновники слишком трусливы, неуверенны и привыкли жить в обмане.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50" y="600846"/>
            <a:ext cx="85677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высмеивается в комедии «Ревизор»
</a:t>
            </a:r>
            <a:endParaRPr lang="en-US" sz="2500" dirty="0"/>
          </a:p>
        </p:txBody>
      </p:sp>
      <p:sp>
        <p:nvSpPr>
          <p:cNvPr id="9" name="Text 4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5456" y="1517888"/>
            <a:ext cx="367763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44500" y="2637563"/>
            <a:ext cx="435600" cy="387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69050" y="2621013"/>
            <a:ext cx="420300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2131" y="2450175"/>
            <a:ext cx="218400" cy="21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72369" y="1382975"/>
            <a:ext cx="197925" cy="226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62131" y="3528685"/>
            <a:ext cx="218400" cy="194133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49250" y="141125"/>
            <a:ext cx="8245500" cy="57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«Мёртвые души»: о чем это произведение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842625" y="2491986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Пороки помещиков и чиновников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встречи с помещиками и чиновниками Гоголь показывает, как в людях живут жадность и пустота. Даже внешне «обычная» жизнь оказывается наполненной недостатками.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842625" y="1422967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Аферa Чичикова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Чичиков покупает «мёртвые души» — умерших крестьян, которые ещё числятся в документах. Эта уловка нужна ему ради выгоды и обмана.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842650" y="3549575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Духовная бедность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романе раскрывается и сам Чичиков: он демонстрирует, насколько легко человек может привыкнуть к нравственной пустоте. Гоголь ведёт читателя к серьёзному выводу.
</a:t>
            </a:r>
            <a:endParaRPr lang="en-US" sz="1500" dirty="0"/>
          </a:p>
        </p:txBody>
      </p:sp>
      <p:sp>
        <p:nvSpPr>
          <p:cNvPr id="16" name="Text 4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28350" y="825774"/>
            <a:ext cx="4775700" cy="375735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что каждый персонаж у Гоголя связан с определённым человеческим недостатком.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разные характеры Гоголь показывает, что недостатки бывают разными, но все они мешают человеку быть честным и живым по-настоящему.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«Мёртвых душ» и что они означают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57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содержанию персонажей из «Мёртвых душ» (в рамках школьного курса).
</a:t>
            </a:r>
            <a:endParaRPr lang="en-US" sz="85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комического у Гоголя: от обычного к нелепому — и к тревожному смыслу.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 Гоголя рождается комическая сцена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7625" y="380203"/>
            <a:ext cx="4383300" cy="4340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64675" y="2244475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у Гоголя — город контрастов: он красивый и шумный, но одновременно холодный. В этой обстановке легко почувствовать одиночество и обманчивость происходящего.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4632800" y="380100"/>
            <a:ext cx="42153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в повестях Гоголя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764675" y="3692150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«Невском проспекте» внешняя привлекательность улицы скрывает пустоту и ложь. В «Шинели» судьба Акакия Акакиевича показывает, как беззащитен маленький человек перед равнодушным миром.
</a:t>
            </a:r>
            <a:endParaRPr lang="en-US" sz="1258" dirty="0"/>
          </a:p>
        </p:txBody>
      </p:sp>
      <p:sp>
        <p:nvSpPr>
          <p:cNvPr id="10" name="Text 3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Сатира у Гоголя часто направлена не на «страшных злодеев», а на привычные недостатки: самоуверенность, лицемерие, трусость.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веселое у Гоголя редко бывает только веселым — оно почти всегда связано с тревогой и сочувствием.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прозы Гоголя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28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Качественная классификация по темам произведений Гоголя (без количественных подсчётов), опора на школьную программу и тексты автора.
</a:t>
            </a:r>
            <a:endParaRPr lang="en-US" sz="72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296825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и театр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08325" y="18662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«Ревизоре» (1836) смешное рождается из страха чиновников перед проверкой: каждый боится себя разоблачить. Из-за этого сцены быстро сменяются и усиливают напряжение.
</a:t>
            </a:r>
            <a:endParaRPr lang="en-US" sz="1466" dirty="0"/>
          </a:p>
        </p:txBody>
      </p:sp>
      <p:sp>
        <p:nvSpPr>
          <p:cNvPr id="6" name="Text 2"/>
          <p:cNvSpPr txBox="1"/>
          <p:nvPr/>
        </p:nvSpPr>
        <p:spPr>
          <a:xfrm>
            <a:off x="5486450" y="1866254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писал пьесу с учетом сцены: строил реплики так, чтобы они звучали естественно, а паузы и молчание работали на смысл. Поэтому финал запоминается особенно ярко.
</a:t>
            </a:r>
            <a:endParaRPr lang="en-US" sz="1466" dirty="0"/>
          </a:p>
        </p:txBody>
      </p:sp>
      <p:sp>
        <p:nvSpPr>
          <p:cNvPr id="7" name="Text 3"/>
          <p:cNvSpPr txBox="1"/>
          <p:nvPr/>
        </p:nvSpPr>
        <p:spPr>
          <a:xfrm>
            <a:off x="1108275" y="35906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у Гоголя работает как проверка на честность. Он показывает, как ложь и глупость становятся привычкой, и зритель видит это не из рассказа, а прямо в действии.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56" y="1464015"/>
            <a:ext cx="218400" cy="1747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2231" y="1442175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7256" y="3160190"/>
            <a:ext cx="218400" cy="1747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42231" y="3138350"/>
            <a:ext cx="218400" cy="218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49250" y="141125"/>
            <a:ext cx="82455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языка Гоголя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1049829" y="1479938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Образность и яркие сравнения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умеет делать обычную мысль зрительной: он находит неожиданные сравнения и точные детали, благодаря которым сцена как будто возникает перед глазами читателя.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5419454" y="1479600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«соль» бытовых описаний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тексте важна мелочь: жест, интонация, деталь одежды или речи. Такие штрихи помогают понять характер и уловить скрытую иронию автора.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1049829" y="3169762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интонация и живой темп
</a:t>
            </a:r>
            <a:pPr algn="l" indent="0" marL="0">
              <a:lnSpc>
                <a:spcPct val="115000"/>
              </a:lnSpc>
              <a:buNone/>
            </a:pPr>
            <a:r>
              <a:rPr lang="en-US" sz="564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говорят так, как люди в реальной жизни: местами быстро, местами резко, иногда сбиваясь. Из-за этого диалоги звучат убедительно и естественно.
</a:t>
            </a:r>
            <a:endParaRPr lang="en-US" sz="1315" dirty="0"/>
          </a:p>
        </p:txBody>
      </p:sp>
      <p:sp>
        <p:nvSpPr>
          <p:cNvPr id="15" name="Text 5"/>
          <p:cNvSpPr txBox="1"/>
          <p:nvPr/>
        </p:nvSpPr>
        <p:spPr>
          <a:xfrm>
            <a:off x="5419454" y="3161257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фразы и лирические отступления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27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может замедлять действие, вставляя размышления и пояснения. Лирические отступления соединяют юмор с раздумьем и помогают глубже почувствовать происходящее.
</a:t>
            </a:r>
            <a:endParaRPr lang="en-US" sz="123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6" y="0"/>
            <a:ext cx="404660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6300" y="766775"/>
            <a:ext cx="4355100" cy="377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 был сам Гоголь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Требовательность к себе и сомнения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был человеком очень требовательным к себе: он много переживал, сомневался и постоянно проверял себя вопросами «для чего» и «как правильно». Эти внутренние споры заметны в его выборе тем.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над духовной стороной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последние годы он особенно много размышлял о духовной стороне личности. Параллельно продолжал работу над продолжением «Мёртвых душ», стремясь сделать замысел более глубоким и ответственным.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к широкой славе связан с тем, что «Вечера…» показали новый мир героев: народный, смешной и одновременно наблюдательный.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дат отражает рост масштаба: от первых успехов к крупным замыслам и драматургическим работам, а затем — к итоговому проекту.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даты жизни и творчества Гоголя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28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основных событий жизни и творчества Гоголя: 1809, 1828, 1831–1832, 1836, 1842, 1852 (по общеизвестным справочным данным).
</a:t>
            </a:r>
            <a:endParaRPr lang="en-US" sz="72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Гоголя изучают в 5 классе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6250" y="126632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8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Гоголя помогают учиться «видеть характер»: в поступках героев заметны привычки, страхи и слабости. Школьники начинают лучше понимать, что стоит за словами человека.
</a:t>
            </a:r>
            <a:endParaRPr lang="en-US" sz="1098" dirty="0"/>
          </a:p>
        </p:txBody>
      </p:sp>
      <p:sp>
        <p:nvSpPr>
          <p:cNvPr id="5" name="Text 2"/>
          <p:cNvSpPr txBox="1"/>
          <p:nvPr/>
        </p:nvSpPr>
        <p:spPr>
          <a:xfrm>
            <a:off x="5840675" y="19071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материале автора удобно различать смешное и грустное. Гоголевский юмор часто намекает на проблему, поэтому дети учатся не просто смеяться, а размышлять над смыслом.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6250" y="31159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развивают читательское внимание к деталям: интонации, описанию поведения, неожиданным поворотам. Так формируется навык вдумчивого чтения художественного текста.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5840675" y="38080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Гоголь учит честности и ответственности: что бывает, когда человек поддается лжи, жадности или трусости. Эти идеи понятны и близки подросткам.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7900" y="1019420"/>
            <a:ext cx="5226300" cy="349701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97900" y="280225"/>
            <a:ext cx="8658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известные произведения Гоголя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5823275" y="897927"/>
            <a:ext cx="2993400" cy="34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показано, чем каждое произведение особенно важно: мотивы, жанр и смысловой акцент.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разнообразие: Гоголь пишет и смешно, и серьёзно, и в разных формах, но в центре почти всегда остаются характеры и моральный выбор героев.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297900" y="4637900"/>
            <a:ext cx="44097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668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произведений по школьной программе и общеизвестным сведениям о жанрах и сюжетных акцентах.
</a:t>
            </a:r>
            <a:endParaRPr lang="en-US" sz="668" dirty="0"/>
          </a:p>
        </p:txBody>
      </p:sp>
      <p:sp>
        <p:nvSpPr>
          <p:cNvPr id="6" name="Text 3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комического у Гоголя: от ситуации к человеческому недостатку и затем — к размышлению о совести и ответственности.
</a:t>
            </a:r>
            <a:endParaRPr lang="en-US" sz="1088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смеха к серьёзному выводу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74325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вниманию к деталям и наблюдательности автора Гоголя читают как классика, но воспринимают как живого собеседника. Его тексты учат думать о людях вокруг.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999" y="180200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Гоголь остаётся важным сегодня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117625" y="4797275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1425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 у Гоголя часто оказывается не безобидным: за шуткой заметны ложь и духовная пустота. Поэтому читатель понимает последствия неправильных привычек.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944300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Гоголя узнаваемы и в наше время: встречаются жадность, пустая болтовня, стремление казаться важнее, чем человек есть на самом деле.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6450" y="1258750"/>
            <a:ext cx="6589200" cy="322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чему учит нас Гоголь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Васильевич Гоголь соединил юмор, фантастику, народные мотивы и разговор о человеческих недостатках. Его книги помогают понимать литературу, замечать характеры и задумываться о том, каким должен быть человек.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2026-05-12T20:54:51Z</dcterms:created>
  <dcterms:modified xsi:type="dcterms:W3CDTF">2026-05-12T20:54:51Z</dcterms:modified>
</cp:coreProperties>
</file>