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и секущей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разберём углы, которые появляются при пересечении секущей двух параллельных прямых.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параллельные прямые и секущая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заметны в клетках тетради, на линейках и в разметке дорог. Когда одна прямая пересекает обе, получаются восемь углов, удобных для сравнения. Поэтому такие чертежи часто встречаются в задачах 9 класса.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 одной плоскости и не имеют общих точек: ни пересечения, ни общего отрезка между ними быть не может.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их обычно обозначают одинаковыми «стрелками» или значками, чтобы сразу показать одинаковое направление прямых.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представить, что прямые продолжаются бесконечно в обе стороны, расстояние между ними сохраняется постоянным.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— это прямая, которая пересекает две или более других прямых в разных точках, то есть даёт как минимум два пункта пересечения.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две параллельные прямые, появляется восемь углов; их можно классифицировать и сравнивать попарно.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дальнейших выводов важны три группы: соответственные, накрест лежащие и односторонние внутренние углы — именно они работают в признаках параллельности.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типа углов есть своё «место» на чертеже относительно секущей и параллельных прямых.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классификации углов на основе стандартного курса геометрии (без внешних данных).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углов при секущей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чаще всего сравнивают три группы: соответственные, накрест лежащие и внутренние односторонние.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 и каждой из параллельных прямых: как будто они «смотрят» в одном направлении.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параллельны, то соответственные углы равны по величине — это помогает находить неизвестный угол на рисунке.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вычислений, равенство соответственных углов используют для проверки параллельности: оно служит простым основанием для вывода.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располагаются по разные стороны от секущей и при этом между двумя параллельными прямыми.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параллельны, накрест лежащие углы равны; именно это правило часто используют, если на рисунке дан один угол и нужно найти другой.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 задачах связано с тем, что для сравнения не требуется знание всех остальных углов — достаточно правильно выбрать пару.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параллельными прямыми и по одну сторону от секущей; их сумма составляет 180°. Это превращает задачу в уравнение по углам.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односторонних внутренних углов при параллельных прямых (школьная геометрия).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таких углов всегда даёт 180° при условии параллельности прямых.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91976"/>
            <a:ext cx="4821300" cy="1800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помогают быстро выбирать правило: равенство или сумма 180°.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вычислений обычно достаточно первых трёх строк; смежные углы полезны как проверка результата.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свойств углов при параллельных прямых
</a:t>
            </a:r>
            <a:endParaRPr lang="en-US" sz="2713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«Параллельные прямые и секущая», базовый курс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параллельность прямых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рассуждения для задач на доказательство: выбираем подходящую пару углов и проверяем 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50" y="1755850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250" y="1776800"/>
            <a:ext cx="425700" cy="378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параллельности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9150" y="2358600"/>
            <a:ext cx="34578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соответственных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пересечении двух прямых секущей соответственные углы оказываются равными, значит прямые параллельны. Это правило помогает находить неизвестные значения и уверенно проверять положение прямых на чертеже.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8250" y="2358600"/>
            <a:ext cx="34578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накрест лежащих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накрест лежащих углов при параллельных прямых — ключ к выводу. Если на рисунке удаётся подобрать накрест лежащую пару и углы равны, можно считать параллельность доказанной.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81" y="218880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7056" y="2188800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36987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параллельности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59681" y="2791550"/>
            <a:ext cx="34578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односторонних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внутренних односторонних углов равна 180°, то две прямые параллельны. Эти углы находятся внутри между прямыми и при этом лежат по одну сторону от секущей.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154356" y="2791550"/>
            <a:ext cx="34578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углами 110° и 70°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углы 110° и 70° образуют требуемую пару: 110° + 70° = 180°. Удобство признака особенно заметно, когда один из углов обозначен буквой x.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углов на чертеже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пару через накрест лежащие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две параллельные прямые. Один угол равен 65°. Тогда накрест лежащий угол тоже равен 65°, потому что соответствие углов при параллельности сохраняется.
</a:t>
            </a:r>
            <a:endParaRPr lang="en-US" sz="1468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смежный угол через 180°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определить угол, смежный с 65°. Он образует развернутый угол, поэтому равен 180° − 65° = 115°. На рисунке удобно выделить пары цветами и одинаковыми метками.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соответственных и накрест лежащих работает правило равенства, а для внутренних односторонних — правило суммы 180°. Это помогает выбирать нужное действие сразу после просмотра рисунка.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школьного курса (правила углов при параллельных прямых); примеры: 48°, 72°, 130°, 50°.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 для трёх основных пар углов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разницу: две группы дают равные углы, а третья — «команду» на 180°. Поэтому при неизвестном удобнее сначала найти, какая именно пара отмечена.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из углов обозначен буквой x, равенство углов превращается в простое уравнение. Например, по признаку можно получить x = 68° или 2x = 90°.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 задачах по геометрии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отмечены внутренние односторонние углы, используется сумма 180°. Тогда запись обычно выглядит как x + 112° = 180°, и задача решается как стандартное уравнение.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внимательно читать подписи к углам: буква относится именно к тому углу, который указан на чертеже. Иначе легко составить уравнение для «не той» пары.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параллельные прямые
</a:t>
            </a:r>
            <a:endParaRPr lang="en-US" sz="2636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выбора правила: равенство углов или сумма 180°.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соответственные и накрест лежащие углы. На рисунке они могут выглядеть по-разному, поэтому важно проверять положение относительно секущей и двух прямых.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применять правило 180° ко всем парам углов. Но сумма 180° относится именно к внутренним односторонним углам, а не к любой «паре внутри».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тогда, когда в задаче не указано, что прямые параллельны. Если это условие не дано, нельзя сразу использовать признаки и делать вывод о параллельности.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промахов, сначала находят пару углов по их месту: между прямыми или снаружи, по одну сторону секущей или по разные. После этого уже выбирают подходящее 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81310"/>
            <a:ext cx="4228200" cy="16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параллельных прямых в окружающем мире
</a:t>
            </a:r>
            <a:endParaRPr lang="en-US" sz="254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 много примеров параллельных линий: они встречаются в транспорте, учебных принадлежностях, дорожной разметке и архитектуре. Объединяет их одинаковое направление и постоянное расстояние.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помогает создавать порядок и предсказуемость: линии одинаково тянутся в одном направлении и сохраняют расстояние, поэтому объекты выглядят ровно и аккуратно.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повседневной жизни (обобщение).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свойства параллельных прямых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чертежей и схем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 параллельных прямых помогают быстро понимать, что именно зафиксировано на рисунке: какие углы равны и какие образуют сумму 180°. Это делает чертеж «читаемым».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 и оценка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построить или дополнить фигуру, знание угловых свойств подсказывает, как провести линии так, чтобы сохранить нужное взаимное положение. Так легче контролировать точность.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равенства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доказательствах часто нужны шаги «равно потому что». Свойства соответственных, накрест лежащих и внутренних односторонних углов дают аргументы, которые можно приводить в решении аккуратно.
</a:t>
            </a:r>
            <a:endParaRPr lang="en-US" sz="125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неизвестных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задач на параллельные прямые сводятся к простым уравнениям. Выбирая правильную пару углов, ученик находит неизвестный угол без лишних вычислений и проверяет ответ.
</a:t>
            </a:r>
            <a:endParaRPr lang="en-US" sz="12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 секущая образуют систему углов: соответственные углы равны, накрест лежащие углы равны, а внутренние односторонние дают 180°. Эти связи помогают находить углы и доказывать параллельность.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— это система правил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2026-05-12T04:08:34Z</dcterms:created>
  <dcterms:modified xsi:type="dcterms:W3CDTF">2026-05-12T04:08:34Z</dcterms:modified>
</cp:coreProperties>
</file>