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ударение: как одно слово меняет смысл предложения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выделенное слово может полностью изменить смысл фразы.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ударение слышно в каждом слове, а логическое выделяет главное во всём предложении. Оно помогает понять вопрос, ответ, сравнение и противопоставление, а также делает речь точнее и выразительнее.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ударения — два уровня смысла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обычно выделяет именно этот смысловой центр: новое сообщение, противопоставление или уточнение, без которого фраза понимается иначе.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в предложении становится смысловым центром высказывания.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языка: тема «Логическое ударение».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логическое ударение слышно в устной речи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64275" y="1234400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произносится заметно отчётливее остальных: голос становится сильнее, а фраза звучит неравномерно. Именно так слушатель сразу понимает, на какой части сообщения нужно сосредоточиться.
</a:t>
            </a:r>
            <a:endParaRPr lang="en-US" sz="1202" dirty="0"/>
          </a:p>
        </p:txBody>
      </p:sp>
      <p:sp>
        <p:nvSpPr>
          <p:cNvPr id="12" name="Text 3"/>
          <p:cNvSpPr txBox="1"/>
          <p:nvPr/>
        </p:nvSpPr>
        <p:spPr>
          <a:xfrm>
            <a:off x="4564275" y="2405929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 темп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важным словом или рядом с ним часто возникает короткая пауза, а темп речи немного замедляется. Это помогает отделить смысловой центр и сделать высказывание более ясным.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4564275" y="3577454"/>
            <a:ext cx="3846600" cy="8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Интонационный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5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нередко сопровождается изменением тона: голос может подняться или, наоборот, опуститься. На схеме предложения это удобно показывать стрелкой и выделением ключевого слова.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23468"/>
            <a:ext cx="4063200" cy="18224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фразе смысловой центр меняется в зависимости от того, какое слово выделено логически.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наборе слов меняется не форма предложения, а его смысловой фокус. Логическое ударение показывает, какая информация в сообщении главная.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 теме «Логическое ударение» из школьного курса русского языка.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одного и того же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логическое ударение в предложении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смысловой центр в ответе, пересказе и выразительном чтении.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25955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1564" y="320990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логическое ударение обычно падает на новую информацию. Так слушатель сразу понимает, кто, что, где или когда произошло, а ответ звучит точнее и естественнее.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вопросы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одна и та же фраза может означать разное в зависимости от того, какое слово выделено. Ударение помогает показать главное без длинных объяснений и лишних повторов.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пересказе важно выделять ключевые события и детали, а не каждое слово одинаково. Тогда слушателю легче следить за сюжетом и понимать, что в тексте действительно главное.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текста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чтения вслух логическое ударение делает речь выразительной и понятной. Оно помогает передать смысл строки или реплики, а не просто произнести слова по порядку.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логическое ударение особенно важно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задания к теме «Логическое ударение».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четыре равные смысловые роли на примерах из коротких фраз: новая информация, контраст, уточнение и важная деталь.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иллюстрирует отдельный тип смыслового акцента. В учебных фразах логическое ударение чаще всего помогает подчеркнуть именно новую или уточняющую информацию.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выделяет логическое ударение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и противопоставление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07050" y="1422025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виден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предложении есть выбор между двумя предметами, действиями или лицами, слушатель сразу ищет, что именно сравнивается. Логическое ударение помогает сделать этот выбор заметным и понятным.
</a:t>
            </a:r>
            <a:endParaRPr lang="en-US" sz="1252" dirty="0"/>
          </a:p>
        </p:txBody>
      </p:sp>
      <p:sp>
        <p:nvSpPr>
          <p:cNvPr id="10" name="Text 3"/>
          <p:cNvSpPr txBox="1"/>
          <p:nvPr/>
        </p:nvSpPr>
        <p:spPr>
          <a:xfrm>
            <a:off x="1007050" y="2565788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на контрасте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выделяется слово, которое несёт главную противоположность: брат или сестра, ручка или карандаш, парк или кино. Именно оно показывает, какая часть смысла важнее в сообщении.
</a:t>
            </a:r>
            <a:endParaRPr lang="en-US" sz="1252" dirty="0"/>
          </a:p>
        </p:txBody>
      </p:sp>
      <p:sp>
        <p:nvSpPr>
          <p:cNvPr id="11" name="Text 4"/>
          <p:cNvSpPr txBox="1"/>
          <p:nvPr/>
        </p:nvSpPr>
        <p:spPr>
          <a:xfrm>
            <a:off x="1007050" y="3709550"/>
            <a:ext cx="38856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без 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не требуют длинных пояснений: противопоставление уже слышно в интонации. Благодаря этому фраза становится выразительной, а различие между вариантами — ясным и отчётливым.
</a:t>
            </a:r>
            <a:endParaRPr lang="en-US" sz="125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выделить главное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и темп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смысловым центром, голос обычно звучит чуть сильнее, а темп рядом с ним может замедляться. Это помогает слушателю сразу заметить главное и не потерять мысль.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акцентом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важным словом делает фразу более чёткой и выразительной. Она словно готовит слушателя к тому, какая информация сейчас окажется самой важной.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тона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может подниматься или опускаться в зависимости от смысла предложения. Если выделить слово «музей», то именно оно станет самым заметным и задаст смысл всей фразы.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756339"/>
            <a:ext cx="4063200" cy="19778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«Логическое ударение».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звучит по-разному, если менять логическое ударение. В таблице показано, какая информация становится главной в каждом варианте.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помогает выбрать главный смысловой центр предложения, даже если слова остаются теми же.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порядок слов — разные смысловые акценты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задаёт рамку смысла и показывает, какой информации не хватает: о человеке, событии, месте, времени или предмете.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5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говорящий повторяет нужную часть смысла и делает новый элемент главным, чтобы сообщение звучало точно и понятно.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Выделение главного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падает на слово с новой информацией: имя, событие, место или другую часть, которую спрашивали.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смысла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звучит естественно и ясно отвечает на вопрос, значит, смысловой центр выбран верно.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в вопросах и ответах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«Логическое ударение». Равные значения отражают три равнозначных смысловых варианта.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смене ударения меняется не набор слов, а то, какая часть сообщения становится главной.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фраза может отвечать на разные вопросы: кто, что сделал или где проявился успех.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акцента в одной фразе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логическом ударении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90425" y="1190675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Выделяется не 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делает сильным второстепенное слово, и фраза теряет ясность. Тогда слушатель не сразу понимает, какая информация в предложении действительно новая и важная.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690425" y="2075817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несколько акцентов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одинаково сильно произносить два-три слова подряд, смысловой центр расплывается. Предложение звучит тяжело, а нужное слово перестаёт выделяться на фоне остальных.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690425" y="2960954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ровная речь без пауз и изменения тона мешает услышать главное слово. В таком чтении фраза становится менее выразительной и хуже запоминается.
</a:t>
            </a:r>
            <a:endParaRPr lang="en-US" sz="1086" dirty="0"/>
          </a:p>
        </p:txBody>
      </p:sp>
      <p:sp>
        <p:nvSpPr>
          <p:cNvPr id="14" name="Text 5"/>
          <p:cNvSpPr txBox="1"/>
          <p:nvPr/>
        </p:nvSpPr>
        <p:spPr>
          <a:xfrm>
            <a:off x="690425" y="3846080"/>
            <a:ext cx="46137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 известном
</a:t>
            </a:r>
            <a:pPr algn="l" indent="0" marL="0">
              <a:lnSpc>
                <a:spcPct val="115000"/>
              </a:lnSpc>
              <a:buNone/>
            </a:pPr>
            <a:r>
              <a:rPr lang="en-US" sz="5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ударение падает на слово, которое уже содержится в вопросе и не несёт новой информации. В результате ответ звучит неточно и не помогает собеседнику.
</a:t>
            </a:r>
            <a:endParaRPr lang="en-US" sz="10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к точному ударению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найти главное слово и проверить, как меняется смысл фразы.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стихотворной строке логическое ударение помогает услышать не только смысл, но и интонационный рисунок. Одно выделенное слово может изменить настроение строки, сделать её мягче, тревожнее или торжественнее, не нарушая ритм.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Строка, где важен ритм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прозаическом предложении ударение помогает сразу понять, что главное. Читатель быстрее замечает, кто действует, что произошло и на что нужно обратить внимание, поэтому текст звучит точнее и спокойнее.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Проза, где всё ясно с первого раза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акцент в разных текстах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005714"/>
            <a:ext cx="4063200" cy="1457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удобно использовать для тренировки: в них легко менять смысловой центр и сравнивать разные варианты чтения.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короткой фразе смысл меняется в зависимости от того, какое слово ученик делает главным.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упражнение по теме «Логическое ударение».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с короткими фразами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«Логическое ударение». Значения условные и отражают частоту проявления в школьных речевых ситуациях.
</a:t>
            </a:r>
            <a:endParaRPr lang="en-US" sz="874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важнее всего не просто произносить слова, а быстро выделять смысл, который нужен собеседнику.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логическое ударение в ответах и диалогах; в остальных ситуациях оно помогает точнее передавать содержание.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логическое ударение встречается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5018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1979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273" y="4070361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акцент помогает слушателю сразу понять, какая часть предложения несёт новую и важную информацию, а что только уточняет сообщение.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ударение делает ответ точным: оно показывает, на какой вопрос отвечает говорящий и какое слово является ключевым.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читать осмысленно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вслух акцент делает текст живым и понятным. Ребёнок не просто произносит слова, а передаёт мысль автора и интонацию фразы.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 порядком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смысловой центр часто поддерживается интонацией и расположением слов, поэтому одно и то же предложение может звучать по-разному.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логическое ударение в речи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ударение помогает понять, что в предложении главное, и делает речь точной, выразительной и понятной. Именно от него часто зависит, как будет услышана одна и та же фраза.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меняется вместе с акцентом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2026-05-28T06:25:06Z</dcterms:created>
  <dcterms:modified xsi:type="dcterms:W3CDTF">2026-05-28T06:25:06Z</dcterms:modified>
</cp:coreProperties>
</file>