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географическое положение, история открытия, рельеф и полезные ископаемые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природа и освоение территории формировали развитие России.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России определяет её 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в северной части Евразии, тянется от Балтики до Тихого океана и охватывает 11 часовых поясов. Такое положение создаёт большое природное разнообразие и по-разному влияет на жизнь регионов.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ширина страны меняет климат, время суток и природные зоны в разных регионах.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9 000 км
</a:t>
            </a:r>
            <a:endParaRPr lang="en-US" sz="6405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минимальная оценка протяжённости России с запада на восток, и именно она объясняет резкие различия природных условий.
</a:t>
            </a:r>
            <a:endParaRPr lang="en-US" sz="167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географии; общепринятые справочные данные о протяжённости территории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и соседние государства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по суше с четырнадцатью государствами. Среди них есть северные, европейские и азиатские соседи, что делает её границы особенно протяжёнными и разнообразными.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проходят в Арктике и на Дальнем Востоке. Они связаны с океанами и важны для судоходства, охраны морских путей и использования природных ресурсов.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Казахстан, Китай, Монголия, Финляндия и Норвегия. Их расположение помогает понять, насколько широко Россия связана с разными частями Евразии.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границы России проходят рядом со странами Европы, поэтому именно здесь сосредоточены важные транспортные и исторические связи, а также крупные приграничные регионы.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север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севере страна выходит к удалённым и суровым районам, где граница проходит по морям и труднодоступным территориям, а не только по суше.
</a:t>
            </a:r>
            <a:endParaRPr lang="en-US" sz="8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территории России в цифрах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увидеть не только размеры страны, но и сложность управления такой огромной территорией.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протяжённость, тем сильнее различаются климат, природа и условия жизни в регионах.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географии; общепринятые справочные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68391"/>
            <a:ext cx="357600" cy="31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34382"/>
            <a:ext cx="357600" cy="31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00373"/>
            <a:ext cx="357600" cy="317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66349"/>
            <a:ext cx="357600" cy="31786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океаны, омывающие берега России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России связаны с суровыми условиями, длительным ледоставом и сезонностью навигации. Их значение особенно велико для северного завоза и освоения Арктики.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Дальневосточные моря обеспечивают выход к международным морским путям и поддерживают работу портов. Здесь важны судоходство, рыбный промысел и транспортные связи с азиатскими странами.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бассейн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Балтийское, Чёрное и Азовское моря связаны с густонаселёнными районами России. Через них проходят торговые маршруты, а побережья имеют важное хозяйственное значение.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дают богатые биологические ресурсы. Особенно продуктивны дальневосточные воды, где промысел связан с холодными течениями и богатой морской жизнью.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сезонность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северных районах море большую часть года покрыто льдом. Поэтому транспорт и хозяйственная деятельность здесь зависят от погоды, времени года и ледовой обстановки.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открытия и освоения территории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территории шла последовательно: от первых походов к научным исследованиям и наблюдениям из космоса.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землепроходцы и открытия XVII 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открыл путь к дальнейшему продвижению в Сибирь. Это стало началом широкого освоения восточных территорий.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 прошёл вдоль северо-восточных берегов Азии и доказал, что Азия и Америка разделены проливом.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Поярков и Ерофей Хабаров исследовали бассейн Амура и Дальний Восток, собрав первые сведения о реках, берегах и природных условиях.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исследователи и их вклад в изучение России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на крайний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Витус Беринг и Алексей Чириков работали в северной части Тихого океана и уточнили очертания восточных берегов. Их экспедиции помогли лучше понять связь Азии и Америки, а также значение морских путей для России.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степи Средней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Семёнов-Тян-Шанский исследовал Тянь-Шань и прилегающие территории, описывая горные ландшафты и природные пояса. Николай Пржевальский продолжил изучение Центральной Азии, оставив ценные наблюдения о пустынях, степях и животном мире.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её 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Обручев сосредоточил внимание на Сибири, её строении и природных ресурсах. Его исследования помогли по-новому взглянуть на недра огромной территории и связали географию с изучением полезных ископаемых.
</a:t>
            </a:r>
            <a:endParaRPr lang="en-US" sz="8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29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исследователи России и результаты экспедиций
</a:t>
            </a:r>
            <a:endParaRPr lang="en-US" sz="2229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разные века расширялись знания о территории страны.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шло постепенно: сначала открывали новые пути, затем подробно изучали природу, а позже — ресурсы недр.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России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выделяются Восточно-Европейская и Западно-Сибирская равнины. Это обширные пространства с разной высотой поверхности, широкими речными долинами и удобными условиями для расселения людей.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расположены главным образом на юге и востоке России. К ним относятся Урал, Кавказ, Алтай, Саяны, Верхоянский и Становой хребты, где рельеф заметно более сложный и крутой.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равнин и гор влияет на климат, течение рек, состав почв и размещение населённых пунктов. Поэтому природные условия в разных частях страны сильно отличаются между собой.
</a:t>
            </a:r>
            <a:endParaRPr lang="en-US" sz="1132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России занята равнинами. Они тянутся на огромные расстояния, поэтому на них сосредоточены основные сельскохозяйственные районы, крупные города и важнейшие транспортные магистрали.
</a:t>
            </a:r>
            <a:endParaRPr lang="en-US" sz="10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равнин и гор на территории страны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общее преобладание равнин, но не передаёт сложность их внутреннего строения и различия между отдельными возвышенностями и низменностями.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основную часть территории, поэтому именно они стали главным пространством расселения, дорог и хозяйственной деятельности.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материалов урока; условная схема для сравнения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ледниковые формы и особенности поверхности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часто встречаются низменности, возвышенности и широкие речные долины. Такой рельеф удобен для строительства дорог, расширения городов и развития сельского хозяйства.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горных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 характерны крутые склоны, межгорные котловины и резкие перепады высот. Здесь сложнее прокладывать транспортные пути, зато часто встречаются богатые природные ресурсы.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оледенения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и в горах сохранились морены, валуны и озёра ледникового происхождения. Эти формы напоминают о древних ледниках, которые когда-то меняли поверхность территории.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 то, где строят дома, дороги и предприятия. В более ровных местах население размещается плотнее, а в труднодоступных районах людей обычно меньше.
</a:t>
            </a:r>
            <a:endParaRPr lang="en-US" sz="8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России: где находятся богатства страны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стала главным районом добычи нефти и природного газа. Здесь работают крупные месторождения, которые обеспечивают топливо для транспорта, отопления и промышленности. Эти ресурсы также важны для экспорта и развития химической отрасли.
</a:t>
            </a:r>
            <a:endParaRPr lang="en-US" sz="868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 Восточная Сибирь: руды и 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 районы Восточной Сибири известны месторождениями железной руды, никеля, меди и других металлов. Именно здесь формируются крупные промышленные центры, где сырьё сразу идёт на переработку и производство техники, машин и сплавов.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Якутия и северные районы: алмазы и драгоценные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Якутия занимает особое место благодаря алмазам, а северные территории — запасам других ценных полезных ископаемых. Эти районы труднее для освоения, но именно они дают стране редкое сырьё, востребованное в ювелирном деле и современной технике.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010491"/>
            <a:ext cx="4122000" cy="14002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ресурсы и районы их добычи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сосредоточены главные минеральные ресурсы России и для каких отраслей они особенно важны.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сосредоточены в нескольких крупных районах, поэтому добыча сырья тесно связана с промышленными центрами и транспортом.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полезные ископаемые имеют наибольшее 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запасы, а роль ресурсов в хозяйстве: одни чаще используются внутри страны, другие особенно важны для экспорта и высоких технологий.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ключевыми ресурсами, а более редкие металлы и алмазы усиливают промышленную и внешнеторговую значимость страны.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материалов урока; условная оценка роли ресурсов в экономике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хозяйство и жизнь людей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поверхности территории определяют размещение населения, транспорта и отраслей хозяйства.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43425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43425"/>
            <a:ext cx="398700" cy="3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21275"/>
            <a:ext cx="398700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21275"/>
            <a:ext cx="398700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используются полезные ископаемые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них получают топливо, смазочные материалы и сырьё для химической промышленности. Эти ресурсы особенно важны для транспорта, отопления и производства многих повседневных товаров.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используют на электростанциях и в металлургии. Он остаётся важным источником энергии там, где нужны большие объёмы топлива и надёжное промышленное снабжение.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и цветные руды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служат сырьём для получения металлов, из которых делают машины, здания, провода и оборудование. Без них невозможно развитие современной промышленности.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в 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применяют не только в украшениях, но и для резки, сверления и обработки твёрдых материалов. Благодаря твёрдости они особенно ценны в промышленности.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 дают стране экономические преимущества, но их запасы не бесконечны. Поэтому добычу нужно сочетать с охраной природы и разумным использованием недр.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урока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 в северной части Евразии и имеет выход к морям трёх океанов. Это создаёт большое природное разнообразие и заметные различия между регионами.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Землепроходцы, экспедиции и научные исследования постепенно расширяли знания о Сибири, Севере и Дальнем Востоке. Благодаря им страна лучше узнала свои природные богатства.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рельефе страны преобладают равнины, но горы играют важную роль на юге и востоке. От этого зависят климат, реки, почвы и удобство хозяйственного освоения.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 делают Россию богатой сырьевой базой. Нефть, газ, уголь, руды и алмазы особенно важны для промышленности, энергетики и внешней торговли.
</a:t>
            </a:r>
            <a:endParaRPr lang="en-US" sz="10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территория, природа и развитие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положение, рельеф, история освоения и полезные ископаемые вместе определяют особенности России. Именно поэтому разные регионы страны так непохожи друг на друга и по природе, и по хозяйству.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2026-06-02T15:15:04Z</dcterms:created>
  <dcterms:modified xsi:type="dcterms:W3CDTF">2026-06-02T15:15:04Z</dcterms:modified>
</cp:coreProperties>
</file>