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температура и размеры звёзд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взаимосвязи температуры, размера и цвета звёзд. Ключевые параметры и классификация.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звёзд в понимании космоса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формируют галактики и служат фундаментом космических процессов. Изучение их температур и размеров раскрывает динамику звёздообразования, происхождение элементов и источники энергии.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диапазон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звёзд варьируется от 0,08 до 100 солнечных масс, определяя особенности их эволюции и яркости. Эта величина критична для конечных стадий жизни звезды.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его вариативность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звёзд колеблются от 0,01 до 1700 радиусов Солнца, влияя на светимость и видимый характер излучения. Размер зависит от стадии развития и типа звезды.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светимость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варьируется от 2000 до 200000 К, что сказывается на спектре и цвете. Светимость охватывает широкий диапазон — от чрезвычайно тусклых до сверхярких объектов.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звёзд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температур на поверхности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звёзд измеряется в кельвинах и влияет на их спектр поглощения и излучения, определяя принадлежность к различным классам.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звёзды с температурой от 2000 К выглядят красными, основная часть жёлтых звёзд, подобная Солнцу, имеет температуру около 5800 К.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голубые звёзды достигают температур свыше 40000 К, их излучение смещено в ультрафиолет, что определяет яркость и цвет.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цвета и температуры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напрямую отражает её температуру поверхности и влияет на видимый спектр излучения.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шкала OBAFGKM служит надёжным индикатором температуры и эволюционного статуса объекта.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исследования NASA,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Радиусы: размах и измерения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представляет эталон с радиусом, равным одному солнечному радиусу, находясь в среднем диапазоне по размеру.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сверхгиганты достигают радиусов в тысячи раз превышающих солнечный, влияя на их светимость и жизненный цикл.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звезды измеряется в радиусах Солнца, и варьируется от минимальных значений у белых карликов до огромных у сверхгигантов.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имеют радиус около 0,01 солнечного радиуса, демонстрируя компактность при высокой плотности.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Стефана–Больцмана в действии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звезды определяется как функция квадрата радиуса и четвёртой степени температуры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температуры существенно повышает светимость больше, чем радиус, подчёркивая влияние температуры.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данные звезд из исследований ESA,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O: самый горячий спектр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класса O обладают температурами свыше 30 000 К, излучая голубой свет. Они крупные, яркие и влиятельные в звёздных скоплениях.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G: похожие на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класса G, с температурами около 5200–6000 К, излучают жёлтый свет. Солнце относится именно к этому классу, что делает их знакомыми и важными для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M: холодные красные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класса M – самые холодные и многочисленные, с температурами ниже 3700 К. Их красноватое излучение характерно для красных карликов и гигантов.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классификация звёзд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10441"/>
            <a:ext cx="310200" cy="29631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10441"/>
            <a:ext cx="310200" cy="29631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звёзд разных спектральных классов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Зета Пуппис (Класс O)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звезда с температурой около 39 000 К, одна из самых горячих, расположена в созвездии Киль.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(Класс G)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карлик с температурой поверхности около 5780 К, основной источник энергии для нашей планеты.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(Класс A)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Белоснежная звезда с температурой примерно 9400 К, ближайшая яркая звезда, видимая с Земли.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(Класс M)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сверхгигант с температурой порядка 3500 К, одна из крупнейших звёзд в созвездии Ориона.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24219"/>
            <a:ext cx="4164900" cy="2652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звёзд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радиус и светимость для основных спектральных классов звёзд с примерами.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возрастает с увеличением температуры и радиуса, что подтверждает физическую взаимосвязь ключевых параметров.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обновлено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на диаграмме Гершпрунга–Рассела
</a:t>
            </a:r>
            <a:endParaRPr lang="en-US" sz="199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включает около 90% всех звёзд, для которых светимость и температура зависят главным образом от массы и стадии стабильного термоядерного горения. Этот участок диаграммы характеризуется закономерными изменениями параметров звёзд.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Гершпрунга–Рассела выделены молодые горячие звёзды с высокой светимостью и температурами, а также более холодные и менее яркие зрелые звёзды. Такая последовательность отражает этапы эволюции и внутренние процессы объектов.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 трансформации звёзд с указанием температур и размеров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ядре: термоядерные реакции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 протекает в ядрах звёзд, где при высоких температурах протоны сливаются, образуя гелиевые ядра с выделением огромного количества энергии, питающей звезду.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поздних этапах эволюции звёзды с большой массой запускают более сложные термоядерные реакции, образуя тяжёлые элементы и приводя к взрывам сверхновых и образованию нейтронных звёзд или чёрных дыр.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 в центре звезды, тем быстрее протекает процесс слияния, что значительно влияет на её светимость и продолжительность жизни, подчёркивая зависимость процессов от массы звезды.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 — колоссальные по размерам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 обладают радиусами до 1700 солнечных, при этом средняя плотность их очень мала. Они светятся ярко, но воздухопроницаемы, являясь конечным этапом эволюции гигантских звёзд.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— компактные и плотные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очень малы — около 1% солнечного радиуса, но чрезвычайно плотны (до миллиона грамм на куб. сантиметр). Их поверхность может достигать 100 000 К, свидетельствуя о высокой температуре наружных слоёв.
</a:t>
            </a:r>
            <a:endParaRPr lang="en-US" sz="1567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объекты: сверхгиганты и белые карлики
</a:t>
            </a:r>
            <a:endParaRPr lang="en-US" sz="23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звёздные объекты: нейтронные звёзды и коричневые карлики
</a:t>
            </a:r>
            <a:endParaRPr lang="en-US" sz="1785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карлики занимают промежуточное положение между звёздами и планетами, с массой ниже минимальной звёздной и температурой поверхности от 300 до 2500 К, излучая преимущественно в инфракрасном диапазоне.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не поддерживают устойчивый термоядерный синтез, поэтому светимость коричневых карликов невысока, и они трудно обнаружимы в астрономических наблюдениях.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— это остатки коллапса массивных звёзд, отличающиеся диаметром около 20 километров и экстремальной плотностью, превосходящей плотность ядра атома.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нейтронных звёзд может достигать миллиона градусов Кельвина, что обуславливает интенсивное рентгеновское излучение и характерные пульсарные сигналы.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определения параметров звёзд
</a:t>
            </a:r>
            <a:endParaRPr lang="en-US" sz="2424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 астросейсмология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спектров звёзд позволяет определить температуру и химический состав, а астросейсмология исследует внутренние колебания, раскрывая структуру звезды и её радиус с высокой точностью.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Интерферометрия и фотометрия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Интерферометрические методы измеряют угловые диаметры звёзд, что в сочетании с расстоянием даёт прямое определение радиуса. Фотометрия используется для оценки светимости и вариаций яркости, поддерживая комплексный анализ.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78826"/>
            <a:ext cx="4206300" cy="2332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известных звёзд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параметры пяти звёзд, включая температуру, радиус, спектральный класс, светимость и цвет.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Ригель — голубой сверхгигант с высокой светимостью, Бетельгейзе — крупный красный сверхгигант, а Сириус — ближайшая яркая звезда белого цвета.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характеристик на наблюдаемость звёзд
</a:t>
            </a:r>
            <a:endParaRPr lang="en-US" sz="2051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 массивные звёзды обладают высокой светимостью, что позволяет наблюдать их на значительных расстояниях, делая их ключевыми ориентирами в космических масштабах.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— холодные и маломассивные красные карлики — трудноразличимы из-за низкой яркости, несмотря на их численное превосходство в галактике.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яркость звезды определяют её видимость в различных спектральных диапазонах, включая оптический, ультрафиолетовый и инфракрасный, что важно для выбора методов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UY Щита — крупнейшая известная звезда, чей радиус составляет около 1700 радиусов Солнца. Самые горячие звёзды типа Вольфа–Райе имеют температуру поверхности свыше 200 000 К, что существенно влияет на их эволюцию.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радиусов Солнца достигает звезда UY Щита, крупнейшая известная звезда по размеру.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температуры и размеров звёзд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размеры звёзд являются фундаментальными параметрами, раскрывающими детали их эволюции, влияющих на структуру галактик и химический состав Вселенной, что помогает понять её прошлое и прогнозировать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2026-05-08T00:07:23Z</dcterms:created>
  <dcterms:modified xsi:type="dcterms:W3CDTF">2026-05-08T00:07:23Z</dcterms:modified>
</cp:coreProperties>
</file>