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Чарлза Дарвина об естественном отборе: основные идеи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ключ к пониманию эволюции видов и их адаптации.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теории Дарвина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господствовали взгляды о неизменности видов. Новые геологические открытия и идеи Мальтуса создали базу для теории эволюции, раскрывая закономерности изменения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1809 году, сначала учился медицине, затем богословию, но истинной страстью стала естественная история и изучение природы.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«Бигле»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1831–1836 годах кругосветное плавание позволило Дарвину собрать важные данные, особенно наблюдения на Галапагосских островах, где он заметил уникальные отличия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«Происхождения видов»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представил миру основную работу, которая объяснила механизмы эволюции и роль естественного отбора как движущей силы изменений.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научного пути Дарвина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теории естественного отбора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в борьбе за существование те организмы, которые лучше приспособлены к окружающей среде и способны передать свои признаки потомству.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описывает, как благодаря наследуемой изменчивости постепенно появляются новые признаки и виды, приспособленные к среде.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механизма является наследственность, обеспечивающая сохранение и передачу полезных изменений от поколения к поколению.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Томаса Мальтуса на Дарвина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Мальтус указал, что население растёт быстрее доступных ресурсов, что приводит к борьбе за пищу и место для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подтолкнула Дарвина видеть в природе постоянную конкуренцию между особями одного вида.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 менее приспособленные особи вымирают, а сильные и лучше приспособленные сохраняются и размножаются.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полезные признаки распространяются в популяциях через естественный отбор.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и влияние факторов среды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ограничения, такие как болезни, хищники и ограниченные ресурсы, регулируют численность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ограничений количеством ресурсов популяция растёт геометрически, но естественные факторы существенно снижают её рост.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наблюдения Дарвина на Галапагосах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вьюрков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обнаружил, что на разных островах вьюрки имеют разные размеры и формы клюва, что связано с доступной пищей и средой обитания.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пище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варьировалась в зависимости от типа пищи: семена, насекомые или цветы, что свидетельствовало о целенаправленном приспособлении.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естественного отбора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послужили доказательством того, что виды изменяются под воздействием среды и естественного отбора, а не были неизменными с момента создания.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положения эволюционной теории Дарвина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организмов обеспечивает разнообразие признаков в популяции.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происходит из-за ограниченности ресурсов и конкуренции.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лучше приспособленные особи выживают и оставляют потомство.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новые признаки накапливаются, ведя к возникновению новых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научных взглядов до и после Дарвина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Дарвина виды считались неизменными с божественным происхождением признаков. После Дарвина — виды изменчивы, адаптация объясняет признаки и направления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парадигмы способствовала переходу к научному пониманию эволюции и происхождения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биологии, учебный материал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как основы естественного отбора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бывает наследуемой и несущей генетическую информацию, и ненаследуемой, вызванной внешними факторами.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закрепляет именно те изменения, которые передаются по наследству и обеспечивают преимущества в выживании.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рекомбинации создают разнообразный материал, необходимый для дальнейшего эволюционного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теории естественного отбора Чарлза Дарвина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меланизм у берёзовых пядениц
</a:t>
            </a:r>
            <a:pPr algn="ctr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индустриальных районах тёмные формы берёзовых пядениц стали доминировать, потому что они лучше маскируются на загрязнённых стволах деревьев. Это пример естественного отбора, когда изменившиеся условия среды способствуют выживанию определённых особей.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антибиотиков в бактериях происходят мутации, приводящие к устойчивости. Такие штаммы быстро распространяются, так как способны выживать при лечении, что является современным проявлением естественного отбора.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пород и сортов благодаря искусственному отбору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создал множество домашних пород животных и сортов растений, выбирая желательные признаки для разведения. Этот процесс, хотя и отличается от естественного отбора, показывает, как отбор влияет на характеристики организмов.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 естественного отбора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различных факторов эволюции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наиболее приспособленных особей, формируя устойчивые популяции в меняющихся условиях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Мутационный процесс создаёт новые вариации признаков, обеспечивая материал для дальнейшего отбора и эволюционных изменений.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переносит гены между популяциями, способствуя увеличению генетической изменчивости и адаптации в новых условиях.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— случайное изменение частот аллелей в малых популяциях, влияющее на генетическую структуру независимо от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и их примеры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у зайца-беляка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в зимний период белеет, что помогает ему сливаться со снегом и избегать хищников. Такая адаптация обеспечивает выживание в холодных регионах с длительной зимой.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имитируют внешний вид опасных или несъедобных видов. Это защищает их от хищников, повышая вероятность выживания и передачи своих генов потомству.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у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птиц — способ избегать неблагоприятных условий зимы. Такие поведенческие адаптации помогают находить более подходящие места для питания и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распределения выживаемости в популяции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лучше приспособленные особи имеют значительно более высокую вероятность выживания в изменяющихся условиях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обеспечивает преимущество особям с благоприятными признаками, что способствует их распространению в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современный обзор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развитие дарвиновской теории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 — Открытие Менделем законов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описал основные закономерности передачи признаков, что стало фундаментом для понимания механизмов наследования.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Синтез генетики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объединения идей Менделя и Дарвина возник современный эволюционный синтез, объясняющий изменение видов на генетическом уровне.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— Критика теории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указывали на недостаток объяснения наследования, что задерживало широкое признание эволюционной теории.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Расширение знаний о генетике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ДНК, молекулярная биология и новые методы исследования подтверждают и уточняют теорию естественного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комаров к инсектицидам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частого применения инсектицидов популяции комаров развивают сопротивляемость химикатам. Это пример быстрой адаптации к антропогенным изменениям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вирусов гриппа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гриппа постоянно изменяются, чтобы обходить иммунитет человека. Это пример естественного отбора на молекулярном уровне, требующий ежегодного обновления вакцин.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адаптации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птиц и млекопитающих приспосабливаются к жизни в городах, меняя поведение и диету. Это демонстрирует продолжающийся естественный отбор в современных экосистемах.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проявления естественного отбора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952" y="1151850"/>
            <a:ext cx="43432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 искусственный отбор: сравнение механизмов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основные отличия в механизмах и целях естественного и искусственного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оба отбора основаны на изменчивости, цели и скорость процессов существенно различаются.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учения Дарвина в научное и общественное мировоззрение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изменила взгляд на происхождение видов, подтвердив эволюционное развитие живых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повлияло на многие научные дисциплины, включая биологию, экологию, медицину и сельское хозяйство.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способствовала формированию современного научного мировоззрения, открывая новые горизонты для исследований живой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Дарвина: основа современной биологии и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естественного отбора помогают понять эволюцию, способствуют развитию наук и решению актуальных проблем сохранения биологического разнообразия и устойчивого развития.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2026-05-08T05:17:31Z</dcterms:created>
  <dcterms:modified xsi:type="dcterms:W3CDTF">2026-05-08T05:17:31Z</dcterms:modified>
</cp:coreProperties>
</file>