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несколькими значениями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менять смысл — и это очень интересно!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слова, неожиданные смыслы
</a:t>
            </a:r>
            <a:endParaRPr lang="en-US" sz="343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ребята уже знают много слов и умеют читать короткие предложения. Сегодня они увидят, как знакомое слово может обозначать разные предметы, действия и части предметов.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у двери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двери есть ручка, за которую удобно браться и открывать её. Это маленькая часть, без которой дверь не так легко использовать. По соседним словам сразу понятно, что речь идёт именно о двери, а не о письме или сумке.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для письма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берёт ручку в руку, он пишет буквы и слова в тетради. Здесь ручка помогает действовать: с её помощью можно оставить след на бумаге. Это совсем другой смысл, но слово звучит так же.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у сумки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сумки тоже бывает ручка, чтобы её было удобно носить. За неё держатся, когда поднимают сумку или несут домой. Так одно слово называет разные вещи, но в каждой из них есть идея удобного захвата.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Ручка: маленькая деталь с разными задачами
</a:t>
            </a:r>
            <a:endParaRPr lang="en-US" sz="29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Ключ: от двери, к задаче и к воде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от двери — это металлический предмет, который открывает замок. Без него дверь не откроется, поэтому значение слова легко понять по соседнему слову «дверь».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задаче — это подсказка или важная мысль, которая помогает найти ответ. Здесь ключ уже не предмет, а то, что открывает решение, как будто помогает распутать трудный вопрос.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в лесу — это родник, из которого бьёт холодная вода. В таком случае слово описывает место, где вода выходит из земли, и оно снова меняет свой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лук режут, кладут в суп и добавляют в салат. Это овощ с острым запахом и вкусом, от которого иногда хочется моргнуть. По словам рядом легко понять, что речь идёт о еде.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у стрелка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старинных историях лук — это оружие, из которого стреляют стрелами. Его натягивают двумя руками и пускают стрелу вперёд. Здесь слово совсем другое, хотя звучит так же, как овощ на кухне.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Лук: овощ и оружие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слова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чтении и разборе слова с несколькими значениями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смысл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— это слова рядом с нужным словом. Они работают как маленькие помощники: подсказывают, о чём идёт речь, и не дают перепутать значения.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слова «от двери», «к ответу» или «из земли», одно и то же слово понимается по-разному. Именно соседние слова делают смысл точным и понятным.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читаешь всё предложение, тем меньше смешных ошибок. Контекст помогает не только отвечать правильно, но и лучше понимать шутки, загадки и необычные фразы.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и многозначные слова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звучат и пишутся одинаково, но обозначают разные вещи, которые не связаны между собой. Чтобы не запутаться, нужно смотреть на весь текст и соседние слова.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тоже имеют несколько значений, но они обычно связаны общим признаком. Это может быть форма, назначение, место или сходство предметов.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ножки стула и ножки гриба есть общий образ: это нижняя часть, которая поддерживает предмет или часть растения. Поэтому значения легко сравнить.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замечать: одинаковое слово не всегда означает одно и то же. Иногда оно просто любит менять роль, как актёр на школьном празднике.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Коса: прическа и полоска земли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девочки коса — это заплетённые волосы, которые красиво лежат на плече или спине. Это знакомый и понятный образ, который легко представить на картинке.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у берега — это узкая полоска суши или травы, которая тянется в воду. В обоих случаях слово одно, но значение помогает узнать место и то, что находится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Слова-шутники и загадки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любят появляться в загадках и весёлых вопросах. Они заставляют думать: что именно имеется в виду, если слово звучит знакомо, а смысл неожиданно меняется?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чайника есть носик, хотя это не нос человека. Такое сравнение кажется смешным, но оно помогает увидеть форму предмета и запомнить новое значение.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слова делают речь живой и яркой. Если внимательно читать текст, шутка становится понятной, а смысл — точным, без путаницы и 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растения и в языке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растения корень прячется в земле, удерживает его и помогает получать воду. Без него дереву было бы трудно расти, как без ног тяжело стоять на месте.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корень тоже есть своя важная работа. Он помогает образовывать родственные слова: лес, лесной, лесник. По общему корню легко увидеть их связь.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новое значение слова
</a:t>
            </a:r>
            <a:endParaRPr lang="en-US" sz="25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знакомое слово постепенно получает ещё один смысл в речи.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смысл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всё предложение целиком. Тогда слово видно не отдельно, а вместе с соседями, которые подсказывают, о чём идёт речь.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спросить себя: что именно здесь названо этим словом — предмет, действие или признак? Такой вопрос быстро сужает выбор.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всё ещё неясен, выручат картинка, пример или словарь. Это помогает читать без ошибок и писать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на дереве и в тетради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лист называют так и у растения, и у книги или тетради. В обоих случаях предмет тонкий, плоский и легко ложится один рядом с другим.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такие значения запоминаются быстро. Достаточно сравнить лист клёна и лист бумаги: форма очень похожа, а картинка сразу подсказывает нужный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становится богаче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слово экономит время: одно короткое название заменяет длинное объяснение. Речь становится точнее и звучит живее, будто слова умеют работать за двоих.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значение рождается по назначению или действию. Слово начинает обозначать то, что помогает открыть, держать, резать или показывать, и смысл становится удобным для речи.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 часто появляется по сходству формы. Так называют предмет, который похож на другой по очертанию, размеру или положению, и все быстро понимают намёк.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русский язык интересным для наблюдения. В нём обычные слова неожиданно умеют «переодеваться» и становиться совсем другими без потери связи.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у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лице человека нос помогает дышать и чувствовать запахи. Это самая привычная картинка для этого слова. Но стоит появиться рядом чайнику или кораблю, и смысл уже меняется, хотя знакомое слово остаётся тем же.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Носик чайника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чайника тоже есть носик — через него льётся вода. Он выступает вперёд, поэтому название похоже на человеческий нос. Такое сравнение легко увидеть на рисунке и запомнить без путаницы.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корабля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корабля носом называют его переднюю часть. Она первой разрезает воду и как будто идёт навстречу пути. Здесь снова помогает общий признак: это заметный выступ спереди.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облика слова «нос»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значение в словаре
</a:t>
            </a:r>
            <a:endParaRPr lang="en-US" sz="30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выбрать нужный смысл слова в предложении.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160" y="1466300"/>
            <a:ext cx="434025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помогают запомнить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одно слово в разных предложениях и ищет, чем отличаются его смыслы. Так внимание учится замечать важные подсказки рядом.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нужно выбрать подходящее изображение. Если картинка не совпадает с контекстом, значит значение выбрано неверно и надо попробовать ещё раз.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придумывает короткую фразу с нужным словом. В таком задании сразу видно, понимает ли он смысл и умеет ли использовать его правильно.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Разгадай загадку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загадке слово может означать сразу несколько вещей. Ребёнок читает подсказки и выбирает нужный смысл, а заодно тренирует память и сообразительность.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быстрых примера для повторения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Ключ, который открывает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может открывать дверь, а может бить из земли холодной водой. В первом случае это маленький предмет для замка, а во втором — родник. Одно слово, а смысл меняется, как по волшебству.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на дереве и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бывает зелёным на клёне и белым в тетради. Оба тонкие и плоские, поэтому слово легко переходит от природы к книге. Рядом с таким примером удобно сравнивать картинки и не ошибаться.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у девочки и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у девочки — это заплетённые волосы, а коса у берега — узкая полоска земли. Слово одно, а картинки совсем разные. Зато их объединяет длинная вытянутая форма, которую легко заметить.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несколько смыслов
</a:t>
            </a:r>
            <a:endParaRPr lang="en-US" sz="3498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делают русский язык ярким и живым. Если читать предложение внимательно и смотреть на подсказки рядом, нужный смысл находится быстро, почти как маленький языковой фокус.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2026-05-21T20:21:51Z</dcterms:created>
  <dcterms:modified xsi:type="dcterms:W3CDTF">2026-05-21T20:21:51Z</dcterms:modified>
</cp:coreProperties>
</file>