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источник энергии и внутреннее строение звезды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к Земле звезда, определяющая жизнь, климат и энергию планет.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изучать Солнце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задаёт климат Земли, обеспечивает круговорот воды и фотосинтез, а значит — основу привычной жизни. Его излучение приходит к нам за 8 минут 20 секунд и служит главным примером звезды главной последовательности.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млн K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достигает температура в ядре, где становятся возможны термоядерные реакции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условия позволяют Солнцу производить энергию за счёт синтеза водорода в гелий.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физике Солнца, школьный курс астрономии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Слоистое строение Солнца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создаёт привычный солнечный диск, который мы наблюдаем с Земли. Именно этот слой излучает основную часть видимого света и задаёт внешний облик Солнца.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Солнца сосредоточены самые высокие температура, давление и плотность. Здесь идёт термоядерный синтез, который превращает массу вещества в излучаемую звёздой энергию.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фотосферой располагаются хромосфера и корона. Несмотря на разреженность, они играют важную роль в солнечной активности и формировании явлений, заметных при наблюдениях и затмениях.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ядра энергия проходит через зону лучистого переноса и затем через конвективную зону. В этих слоях она передаётся разными физическими механизмами, а не сразу выходит наружу.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Солнца и их характеристики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показывает, где рождается энергия и как она постепенно выходит к поверхности.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через несколько оболочек, и каждая из них отвечает за свой способ переноса и наблюдаемые свойства звезды.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строению Солнца из школьной астрономии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 как источник солнечной энергии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Протон-протонный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процесс в ядре — превращение водорода в гелий через цепочку термоядерных реакций. Он поддерживает длительное свечение Солнца и определяет его энергетический баланс.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массы исходных ядер не сохраняется в виде вещества: около 0,7% переходит в энергию. Это наглядное подтверждение связи массы и энергии в формуле E = mc².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мощность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одну секунду Солнце излучает около 3,8×10^26 Вт. Такой поток энергии делает его одним из самых мощных природных источников в околосолнечном пространстве.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водорода и устойчивость термоядерных реакций позволяют Солнцу светить миллиарды лет. Поэтому оно остаётся стабильным источником тепла и света для всей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Солнца: от ядра к космосу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последовательный путь энергии через внутренние слои и внешнюю атмосферу звезды.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по слоям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подчёркивает, что внешние слои резко холоднее фотосферы, а корона сохраняет аномально высокую температуру.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убывает к поверхности, но в короне снова возрастает, что указывает на особые процессы нагрева плазмы.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температуре слоёв Солнца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61117" y="3634590"/>
            <a:ext cx="675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солнечная энергия выходит наружу очень медленно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блуждание фотонов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зоне лучистого переноса фотон многократно поглощается и переизлучается, поэтому его движение напоминает хаотический путь без прямой траектории к поверхности.
</a:t>
            </a:r>
            <a:endParaRPr lang="en-US" sz="882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ускоряет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конвективной зоне нагретая плазма поднимается вверх, отдаёт часть тепла и остывает. Такой механизм переносит энергию быстрее, чем чистое излучение.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постоянных столкновений и переизлучений энергия может добираться до поверхности очень долго. Поэтому свет, который мы видим сегодня, отражает процессы, начавшиеся глубоко внутри звезды.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Фотосфера: поверхность, которую мы видим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фотосфера формирует привычный солнечный диск на небе. Она выглядит ровной только издалека: при подробном рассмотрении заметны неоднородности, связанные с движением плазмы и переносом энергии к наружным слоям.
</a:t>
            </a:r>
            <a:endParaRPr lang="en-US" sz="111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Грануляция: следы конвекции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фотосфере хорошо различимы гранулы — небольшие светлые ячейки размером около тысячи километров. Они возникают там, где горячее вещество поднимается вверх, а затем остывает и опускается обратно.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пятна: холоднее и темнее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выглядят тёмными, потому что их температура ниже температуры окружающей фотосферы на 1500–2000 K. Обычно они связаны с сильными магнитными полями и часто появляются группами.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Фотосфера, солнечные пятна и грануляция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и корона как внешняя атмосфера Солнца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тонкий слой над фотосферой, который в обычном свете почти не виден, но проявляется при затмениях и в линии Hα, показывая движение и разреженность горячей плазмы.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внешняя оболочка Солнца образует слабое серебристое сияние вокруг диска. Несмотря на малую плотность, она нагрета до миллионов кельвинов и простирается далеко в межпланетное пространство.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парадокс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центра температура в атмосфере Солнца сначала падает, а затем в короне резко возрастает. Это указывает на дополнительный источник нагрева, не связанный напрямую с ядром.
</a:t>
            </a:r>
            <a:endParaRPr lang="en-US" sz="1048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магнитных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короны объясняют взаимодействием магнитного поля с плазмой, волнами и вспышечными процессами. Именно поэтому внешняя атмосфера Солнца тесно связана с его активностью и изменчивостью.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солнечной активности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явления связаны с магнитными полями и лучше всего наблюдаются в годы высокой активности Солнца.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солнечные пятна; остальные явления чаще сопровождают периоды максимума 11-летнего цикла и усиливают влияние Солнца на Землю.
</a:t>
            </a:r>
            <a:endParaRPr lang="en-US" sz="78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проявлениям солнечной активности; значения условные, для наглядного сравнения.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Солнца и 11-летний цикл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Дифференциальное 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 Солнца вращаются с разной скоростью, а конвективные потоки в плазме усиливают и закручивают магнитные линии, создавая основу будущей активности.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и перестройка магнитного поля приводят к появлению пятен, вспышек и корональных структур. Примерно через 11 лет наблюдается смена полярности.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магнитный цикл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последовательных 11-летних периодов магнитное поле возвращается к исходной полярности. Так формируется полный цикл длительностью около 22 лет.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солнечных явлений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обычное излучение, вспышки, корональные выбросы массы и солнечные пятна по длительности, энергии и воздействию на Землю.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различаются масштабом и временем развития: от постоянного излучения до редких выбросов, способных заметно воздействовать на магнитосферу Земли.
</a:t>
            </a:r>
            <a:endParaRPr lang="en-US" sz="768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солнечной активности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Солнца на Землю и биосферу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двигатель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 задаёт среднюю температуру планеты, распределение тепла по широтам и смену времён года, поэтому без него климатическая система Земли была бы совершенно иной.
</a:t>
            </a:r>
            <a:endParaRPr lang="en-US" sz="81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энергия, поступающая в биосферу, имеет солнечное происхождение. Она поддерживает фотосинтез, пищевые цепи и множество процессов, без которых невозможна привычная нам жизнь.
</a:t>
            </a:r>
            <a:endParaRPr lang="en-US" sz="813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солнечной активности могут нарушать работу спутников, ухудшать точность навигации и вызывать сбои в радиосвязи, особенно во время мощных вспышек и потоков заряженных частиц.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солнечный ветер взаимодействует с магнитным полем Земли, в полярных районах возникают сияния. Это красивое, но физически важное проявление космической погоды.
</a:t>
            </a:r>
            <a:endParaRPr lang="en-US" sz="897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Солнца и правила безопасности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через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взгляд на Солнце опасен для сетчатки даже на короткое время. Использовать можно только специальные фильтры, предназначенные именно для солнечных наблюдений.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наблюдений удобен метод проекции: изображение Солнца получают на белом экране или листе бумаги, не направляя глаза и камеру прямо на солнечный диск.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 солнечные телескопы и сертифицированные светофильтры. Они позволяют рассматривать пятна, грануляцию и другие детали без риска для зрения.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Солнца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общие этапы развития звезды солнечной массы и современное положение Солнца на главной последовательности.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Солнца и 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энергии на планете определяется тем, как атмосфера, облака, океаны и суша перераспределяют солнечный поток по поверхности Земли.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отражение растёт, поверхность получает меньше тепла; именно поэтому альбедо напрямую влияет на климат и температурный режим планеты.
</a:t>
            </a:r>
            <a:endParaRPr lang="en-US" sz="86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энергетического баланса Земли; альбедо Земли около 0,30.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Солнца важно для современной науки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звёздной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служит ближайшей и лучше всего изученной звездой. По его строению и изменчивости учёные проверяют теории звёздной эволюции и строят модели поведения других звёзд.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плазмы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плазма позволяет исследовать движение заряженных частиц, магнитные поля и волновые процессы в условиях, которые трудно воспроизвести в лаборатории на Земле.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орбиты и из межпланетного пространства, включая SOHO, SDO и Parker Solar Probe, дают данные о короне, ветре и магнитной структуре Солнца.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солнечной активности помогает точнее прогнозировать космическую погоду и снижать риски для электросетей, связи, навигации и спутниковых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звезда, от которой зависит всё рядом с нами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объединяет в себе термоядерный источник энергии, сложное слоистое строение и мощную магнитную активность. Понимание этой звезды помогает объяснить климат Земли, работу биосферы и влияние космической погоды на технологии.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2026-05-31T19:40:40Z</dcterms:created>
  <dcterms:modified xsi:type="dcterms:W3CDTF">2026-05-31T19:40:40Z</dcterms:modified>
</cp:coreProperties>
</file>