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Тип Моллюски и ключевые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разнообразная группа, важная для экосистем 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моллюсков: начало и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возникли около 540 млн лет назад в кембрии. Их предки были простыми мягкотелыми организмами. Со временем они развили сложные органы и разнообразные раковины, освоив как водные, так и наземные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классы моллюсков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включают улиток и слизней; они живут как в воде, так и на суше, имеют различную форму и размер раковин.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моллюски, например мидии и устрицы, обычно обитают на дне водоёмов и имеют две соединённые створки раковины.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морские хищники с развитой нервной системой и щупальцами, как кальмары и осьминоги, часто имеют внутреннюю или отсутствующую раковину.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моллюсков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состоит из головы, туловища с внутренними органами, ноги и мантии, выделяющей раковину. Голова может быть хорошо развита или редуцирована в некоторых видах.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глотку, пищевод и желудок; дыхательная — жабры или лёгкие; кровеносная имеет сердце и сосуды; нервная система состоит из ганглиев.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раковин моллюсков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раковины характерны для брюхоногих, обеспечивая защиту и компактность.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имеют две створки, которые надёжно закрываются для защиты от хищников и высыхания.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головоногих раковина часто редуцирована или находится внутри тела, что увеличивает манёвренность.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состоят из карбоната кальция и служат маскировкой, а их цвет и узоры помогают адаптироваться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дыхания моллюсков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различаются в зависимости от образа жизни моллюсков и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органов дыхания позволяют моллюскам эффективно дышать как в воде, так и на суше.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моллюсков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питаются растениями и детритом, используя радулу для соскабливания пищи с поверхности.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фильтраторы, процеживая воду для извлечения планктона и микрочастиц органики.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активные хищники, охотятся на рыбу и других беспозвоночных, используя щупальца и клюв.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моллюсков: разнообразие и адаптации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улитки и их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улитки предпочитают влажные леса и сады, где находят укрытие и пищу. Они важны для почвенного биоценоза и встречаются в умеренных и тропических широтах.
</a:t>
            </a:r>
            <a:endParaRPr lang="en-US" sz="93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на морском дне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прикрепляются к камням и другим твердым поверхностям в прибрежных зонах, фильтруя воду и улучшая её качество.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Беззубки в пресных водах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двустворчатые живут в реках и озёрах, где они чувствительны к загрязнениям, поэтому помогают контролировать экологическое состояние водоёмов.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моллюсков по классам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— брюхоногие, что связано с их возможностью жить на суше и в воде.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брюхоногих отражает их разнообразные адаптации и экологические ниши.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моллюскам,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моллюски имеют раздельные полы, но некоторые брюхоногие могут быть гермафродитами, способными к самооплодотворению.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брюхоногих и двустворчатых часто оплодотворение внешнее: яйца и сперма встречаются в воде, где происходит оплодотворение.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обычно осуществляют внутреннее оплодотворение, обеспечивая лучшее выживание потомства.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выводятся личинки велигеры — свободноплавающие формы, которые позже оседают и превращаются во взрослых моллюсков.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строение и образ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имеют выраженную голову с органами чувств — глазами и щупальцами, а также массивную ногу — широкую подошву для передвижения по поверхности. Их раковина чаще всего спиральная и служит надёжной защитой.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передвигаются, скользя по слою слизи, что снижает трение. Некоторые виды живут на суше, как виноградная улитка, другие обитают в пресных водах, например катушка, часто используя лёгкие для дыхания воздухом.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характерные черты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двустворчатые моллюски обладают двумя твёрдыми створками, соединёнными мышцами-замыкателями, что обеспечивает защиту тела. Во-вторых, у них отсутствует выраженная голова, а дыхание и питание обеспечивают крупные жабры.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большинство двустворчатых ведут прикреплённый или малоподвижный образ жизни, прикрепляясь к субстрату. Во-вторых, к ним относятся важнейшие виды для человека, такие как мидии, устрицы и перловицы, являющиеся источником пищи и жемчуга.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нервная система головоногих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самой сложной нервной системой среди моллюсков, что обеспечивает высокую активность и обучаемость. Их крупный мозг координирует движение щупалец и сложные поведенческие реакции.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маскировки и охоты в морях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головоногих — кальмары, осьминоги и каракатицы — способны изменять окраску и форму тела для маскировки или отпугивания врагов. Они активно охотятся, используя ловкость и присоски на щупальцах.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особенности и примеры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экосистемах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участвуют в переработке органических веществ, способствуя обогащению почвы и водных систем питательными элементами. Это важный этап в круговороте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моллюски, фильтруя большое количество воды, снижают содержание загрязняющих веществ, поддерживая чистоту и здоровье экосистемы.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выступают пищей для многих животных и человека, а также могут быть хозяевами паразитов, влияя на биологическое разнообразие и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культурное значение моллюсков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такие как устрицы, кальмары и улитки, представляют важный источник питания во многих странах, обладая высокой питательной ценностью и вкусовыми качествами.
</a:t>
            </a:r>
            <a:endParaRPr lang="en-US" sz="93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Биомедицина и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химические соединения моллюсков применяются для создания медицинских препаратов и натуральных красителей, стимулируя развитие биотехнологий.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Жемчуг, добываемый из жемчужниц, широко используется в ювелирном деле, являясь символом роскоши и эстетической ценности.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моллюсков использовались в древности как декоративные элементы и даже как средство обмена, играя роль денег и символов статуса.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как индикаторы состояния водоемов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и состояния моллюсков свидетельствуют о загрязнении воды тяжелыми металлами, пестицидами и нефтепродуктами, что позволяет оценивать качество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чувствительные к кислородному режиму, как беззубки и перловицы, активно используются для мониторинга экологического состояния водоемов и выявления проблем.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 моллюсков часто является первым признаком экологической катастрофы, требующей быстрого реагирования и анализа причин загрязнения.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моллюсков: последовательность стадий
</a:t>
            </a:r>
            <a:endParaRPr lang="en-US" sz="259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моллюсков, структурированный по классам и стадиям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необычные факты из мира моллюсков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 — морской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гигантские кальмары достигают длины до 18 метров и весят свыше 500 килограмм, что делает их одним из самых крупных беспозвоночных на планете. Они живут в глубинах океана и остаются загадкой для учёных.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долговечности двустворчатых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Arctica islandica известен примером моллюска Минг, который прожил более 500 лет. Такое долголетие считается уникальным среди беспозвоночных и изучается для понимания механизмов старения.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головоногих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головоногие способны излучать свет благодаря специализированным клеткам. Это помогает им маскироваться в темных глубинах и общаться с сородичами, создавая удивительные световые эффекты.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моллюсков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различными веществами, включая нефть и пластик, негативно влияет на здоровье и численность моллюсков, снижая их популяции в естественной среде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местообитаний и чрезмерная добыча также наносят вред моллюскам, а инвазивные виды, например пресноводная дрейссена, конкурируют с местными организмами.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моллюсков реализуются программы по разведению редких видов, восстановлению популяций и охране водных и наземных биотопов.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и их будущее
</a:t>
            </a:r>
            <a:pPr algn="ctr" indent="0" marL="0">
              <a:lnSpc>
                <a:spcPct val="90000"/>
              </a:lnSpc>
              <a:buNone/>
            </a:pPr>
            <a:r>
              <a:rPr lang="en-US" sz="3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ключевую роль в природе и человеке, поддерживая экосистемы и вдохновляя на научные открытия. Их изучение открывает новые возможности для биотехнологий и охраны окружающей среды.
</a:t>
            </a:r>
            <a:endParaRPr lang="en-US" sz="35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2026-05-08T02:41:30Z</dcterms:created>
  <dcterms:modified xsi:type="dcterms:W3CDTF">2026-05-08T02:41:30Z</dcterms:modified>
</cp:coreProperties>
</file>