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1284" y="798653"/>
            <a:ext cx="3219378" cy="37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48" y="1340068"/>
            <a:ext cx="50994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«Как один мужик двух генералов прокормил»: о чем сказка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87213" y="2932965"/>
            <a:ext cx="3978600" cy="7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о том, как два генерала выживают только благодаря труду простого мужика.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413148" y="4070025"/>
            <a:ext cx="41589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1367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Салтыков-Щедрин и время создания сказки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700373" y="2551792"/>
            <a:ext cx="3920100" cy="168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Евграфович Салтыков-Щедрин был мастером сатиры в XIX веке. Сказка написана после отмены крепостного права — на фоне сохранявшегося социального неравенства. Автор высмеивает чиновников, праздность и пренебрежение к простым людям.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сказки и ее особенности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сатирическая сказка, понятная и школьникам, и взрослым. Сказочный сюжет позволяет говорить о реальных проблемах, не называя их прямо, а намекая через смешные ситуации и нелепые поступки героев.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сочетаются гротеск, ирония и преувеличение: генералы ведут себя «важно», но при этом оказываются беспомощными. Необычные детали подчеркивают разницу между внешним званием и внутренней умелостью.
</a:t>
            </a:r>
            <a:endParaRPr lang="en-US" sz="1332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 необитаемым островом работает как испытание: человек без труда и знаний не справляется. Так автор подводит читателя к главной мысли — выживает и приносит пользу тот, кто умеет действовать.
</a:t>
            </a:r>
            <a:endParaRPr lang="en-US" sz="13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18" y="1266625"/>
            <a:ext cx="405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9392" y="2971106"/>
            <a:ext cx="405000" cy="405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8219" y="1266625"/>
            <a:ext cx="405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433003" y="3011606"/>
            <a:ext cx="405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624318" y="1713982"/>
            <a:ext cx="37344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генерала
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624318" y="2131345"/>
            <a:ext cx="36450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показаны ленивыми и самоуверенными. Они привыкли к чужой заботе и не считают нужным учиться, поэтому на острове сразу теряются и боятся простых вещей.
</a:t>
            </a:r>
            <a:endParaRPr lang="en-US" sz="900" dirty="0"/>
          </a:p>
        </p:txBody>
      </p:sp>
      <p:sp>
        <p:nvSpPr>
          <p:cNvPr id="15" name="Text 3"/>
          <p:cNvSpPr txBox="1"/>
          <p:nvPr/>
        </p:nvSpPr>
        <p:spPr>
          <a:xfrm>
            <a:off x="624318" y="3458962"/>
            <a:ext cx="22779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Праздность как проблема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624318" y="3876325"/>
            <a:ext cx="22779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не просто не умеют — они считают труд чем-то «неприличным» для себя. Их привычка жить за чужой счет превращается в настоящую зависимость и опасность для всех.
</a:t>
            </a:r>
            <a:endParaRPr lang="en-US" sz="900" dirty="0"/>
          </a:p>
        </p:txBody>
      </p:sp>
      <p:sp>
        <p:nvSpPr>
          <p:cNvPr id="17" name="Text 5"/>
          <p:cNvSpPr txBox="1"/>
          <p:nvPr/>
        </p:nvSpPr>
        <p:spPr>
          <a:xfrm>
            <a:off x="4808219" y="1713982"/>
            <a:ext cx="36201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4808219" y="2131345"/>
            <a:ext cx="36201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трудолюбивый, ловкий и сообразительный. Он умеет добывать пищу, организовывать быт и находить выход даже в трудных условиях, не жалуясь и не споря по пустякам.
</a:t>
            </a:r>
            <a:endParaRPr lang="en-US" sz="900" dirty="0"/>
          </a:p>
        </p:txBody>
      </p:sp>
      <p:sp>
        <p:nvSpPr>
          <p:cNvPr id="19" name="Text 7"/>
          <p:cNvSpPr txBox="1"/>
          <p:nvPr/>
        </p:nvSpPr>
        <p:spPr>
          <a:xfrm>
            <a:off x="3433003" y="3458962"/>
            <a:ext cx="47967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контраста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3433004" y="3876325"/>
            <a:ext cx="4796700" cy="55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героями нужен, чтобы показать: реальная польза появляется не от чина и должности, а от умений. Труд дает результат, а пустая уверенность — только проблемы.
</a:t>
            </a:r>
            <a:endParaRPr lang="en-US" sz="900" dirty="0"/>
          </a:p>
        </p:txBody>
      </p:sp>
      <p:sp>
        <p:nvSpPr>
          <p:cNvPr id="21" name="Text 9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сказки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43042" y="1145300"/>
            <a:ext cx="6458008" cy="2269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1740" y="3925584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Параллельное сравнение показывает, кому удается обеспечить жизнь, а кому приходится ждать помощи.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генералов и мужика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671975" y="3937526"/>
            <a:ext cx="38814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полезные действия сосредоточены у мужика: именно труд и практические навыки спасают героев.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3146" y="3470629"/>
            <a:ext cx="8317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Е. Салтыков-Щедрин, «Как один мужик двух генералов прокормил».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сюжета: остров и беспомощность героев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095090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пробуждение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оказываются на необитаемом острове. Сразу видно: они привыкли к порядку, который кто-то создает за них, и не знают, что делать без готовых условий.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50323" y="2986661"/>
            <a:ext cx="3456000" cy="12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 другого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эпизоды показывают полную зависимость генералов от чужого труда. Без человека, который умеет действовать, выживание становится невозможным.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397238" y="1333500"/>
            <a:ext cx="3456000" cy="117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устроиться
</a:t>
            </a:r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пробуют рассуждать и искать, но не понимают, как добыть пищу и воду. Отсутствие навыков превращает каждую попытку в растерянность и страх.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47" y="1292983"/>
            <a:ext cx="8317800" cy="318229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5" name="Text 1"/>
          <p:cNvSpPr txBox="1"/>
          <p:nvPr/>
        </p:nvSpPr>
        <p:spPr>
          <a:xfrm>
            <a:off x="413147" y="435769"/>
            <a:ext cx="8317800" cy="3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действие: от беспомощности к зависимости
</a:t>
            </a:r>
            <a:endParaRPr lang="en-US" sz="2145" dirty="0"/>
          </a:p>
        </p:txBody>
      </p:sp>
      <p:sp>
        <p:nvSpPr>
          <p:cNvPr id="6" name="Text 2"/>
          <p:cNvSpPr txBox="1"/>
          <p:nvPr/>
        </p:nvSpPr>
        <p:spPr>
          <a:xfrm>
            <a:off x="413147" y="845820"/>
            <a:ext cx="8133900" cy="2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в сюжете сказки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1306" y="1078226"/>
            <a:ext cx="3906600" cy="34602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необитаемого острова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050551" y="1428063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Испытание без готовых удобств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50550" y="1996638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Необитаемый остров становится местом проверки: здесь нет еды, дома и привычного комфорта. Поэтому различие между трудом и бездельем видно особенно отчетливо, почти сразу.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50551" y="2893442"/>
            <a:ext cx="36627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автору пустое пространство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50550" y="3462017"/>
            <a:ext cx="3585300" cy="72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Берег, лес и вода задают «живые» условия выживания, а пустое пространство подчеркивает одиночество. На таком фоне слабость беспомощных героев ощущается сильнее, чем любые слова.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147" y="1588421"/>
            <a:ext cx="378000" cy="33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2296" y="1567421"/>
            <a:ext cx="283500" cy="37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7772" y="3144761"/>
            <a:ext cx="330750" cy="37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815047" y="3165761"/>
            <a:ext cx="378000" cy="336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3" name="Text 1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мужик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1097280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Добывает пищу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131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быстро понимает, как накормить себя и генералов. Он ловит рыбу и делает это практично, чтобы еда была доступна без долгих споров и ожиданий.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5418179" y="158079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Разводит огонь
</a:t>
            </a:r>
            <a:endParaRPr lang="en-US" sz="1400" dirty="0"/>
          </a:p>
        </p:txBody>
      </p:sp>
      <p:sp>
        <p:nvSpPr>
          <p:cNvPr id="17" name="Text 5"/>
          <p:cNvSpPr txBox="1"/>
          <p:nvPr/>
        </p:nvSpPr>
        <p:spPr>
          <a:xfrm>
            <a:off x="4734047" y="2230532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развести огонь и организовать тепло и готовку. Благодаря этому жизнь становится возможной даже на острове, где все нужно делать заново.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1097280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 и приводит быт в порядок
</a:t>
            </a:r>
            <a:endParaRPr lang="en-US" sz="1400" dirty="0"/>
          </a:p>
        </p:txBody>
      </p:sp>
      <p:sp>
        <p:nvSpPr>
          <p:cNvPr id="19" name="Text 7"/>
          <p:cNvSpPr txBox="1"/>
          <p:nvPr/>
        </p:nvSpPr>
        <p:spPr>
          <a:xfrm>
            <a:off x="4131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готовит еду и действует по делу, без жалоб. Его спокойные действия показывают, что важны знания и навыки, а не громкие слова и роли.
</a:t>
            </a:r>
            <a:endParaRPr lang="en-US" sz="1200" dirty="0"/>
          </a:p>
        </p:txBody>
      </p:sp>
      <p:sp>
        <p:nvSpPr>
          <p:cNvPr id="20" name="Text 8"/>
          <p:cNvSpPr txBox="1"/>
          <p:nvPr/>
        </p:nvSpPr>
        <p:spPr>
          <a:xfrm>
            <a:off x="5418179" y="3158136"/>
            <a:ext cx="3312600" cy="3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Создает укрытие
</a:t>
            </a:r>
            <a:endParaRPr lang="en-US" sz="1400" dirty="0"/>
          </a:p>
        </p:txBody>
      </p:sp>
      <p:sp>
        <p:nvSpPr>
          <p:cNvPr id="21" name="Text 9"/>
          <p:cNvSpPr txBox="1"/>
          <p:nvPr/>
        </p:nvSpPr>
        <p:spPr>
          <a:xfrm>
            <a:off x="4734047" y="3807871"/>
            <a:ext cx="3996900" cy="6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делает простое укрытие и решает вопросы безопасности. Такая забота о быте подтверждает: трудный момент можно пережить, если действовать быстро и уверенно.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диаграмме показано, что почти вся полезная нагрузка держится на мужике, а генералы действуют мало и в основном мешают или ждут.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выполняет работу в сказке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иронично доказывает: «высокий чин» не заменяет умения. Жизнь обеспечивают практические действия простого человека.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М. Е. Салтыков-Щедрин, «Как один мужик двух генералов прокормил» (распределение действий по описаниям сюжета).
</a:t>
            </a:r>
            <a:endParaRPr lang="en-US" sz="95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Комизм сказки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3150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Генералы постоянно подчеркивают свою значимость, но, оказавшись на острове, не могут добыть пищу и наладить быт. Их «важность» оказывается пустой, потому что реальная работа им не по силам.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267413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эпизоды рождаются из несоответствия: высокий чин не помогает выжить, а привычка к чужому труду делает героев беспомощными. Комизм усиливает сатиру над властью, которая не служит людям.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21675" y="2076625"/>
            <a:ext cx="2341500" cy="207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в сказке служит не развлечением, а подсказкой. Он заставляет заметить серьезную проблему: праздность и бессмысленная власть вредят обществу, а труд простого человека спасает положение.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3147" y="435769"/>
            <a:ext cx="77940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приемы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777743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проявляется в том, как персонажи рассуждают о порядке и необходимости труда, не имея навыков самих. Читатель видит противоречие: они требуют заботы, но сами ничем не помогают.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65547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Гипербола и повторения усиливают гротеск: ситуация кажется неправдоподобной, однако именно преувеличение делает вывод ясным. Чем очевиднее их провалы, тем сильнее комическая насмешка.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565547" y="1861762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строит речь генералов так, чтобы она звучала самодовольно и «громко», но по смыслу оказывалась пустой. На контрасте с действиями мужика становится видно, что слова не заменяют умение.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77743" y="3446350"/>
            <a:ext cx="3762600" cy="91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противопоставления «праздности» и «дела» делают сказку яркой. Мужик действует быстро и по делу, а генералы лишь реагируют на обстоятельства, подтверждая главный смысл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789915"/>
            <a:ext cx="3975900" cy="166637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840568" y="1650150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какие приёмы использует автор и какую задачу они выполняют: высмеивают генералов, подчёркивают разницу между трудом и праздностью и помогают увидеть несправедливость зависимости власть имущих от простого человека.
</a:t>
            </a:r>
            <a:endParaRPr lang="en-US" sz="991" dirty="0"/>
          </a:p>
        </p:txBody>
      </p:sp>
      <p:sp>
        <p:nvSpPr>
          <p:cNvPr id="9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47" y="435769"/>
            <a:ext cx="79737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и их роль
</a:t>
            </a:r>
            <a:endParaRPr lang="en-US" sz="2400" dirty="0"/>
          </a:p>
        </p:txBody>
      </p:sp>
      <p:sp>
        <p:nvSpPr>
          <p:cNvPr id="11" name="Text 3"/>
          <p:cNvSpPr txBox="1"/>
          <p:nvPr/>
        </p:nvSpPr>
        <p:spPr>
          <a:xfrm>
            <a:off x="4849446" y="2731069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Комбинация приёмов превращает бытовую сцену в сатиру: читатель понимает, что без труда «высокий» статус ничего не значит, а сила общества держится на работе простых людей.
</a:t>
            </a:r>
            <a:endParaRPr lang="en-US" sz="1188" dirty="0"/>
          </a:p>
        </p:txBody>
      </p:sp>
      <p:sp>
        <p:nvSpPr>
          <p:cNvPr id="12" name="Text 4"/>
          <p:cNvSpPr txBox="1"/>
          <p:nvPr/>
        </p:nvSpPr>
        <p:spPr>
          <a:xfrm>
            <a:off x="4671975" y="3648629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М. Е. Салтыкова-Щедрина «Как один мужик двух генералов прокормил».
</a:t>
            </a:r>
            <a:endParaRPr lang="en-US" sz="95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2462700" cy="16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труда и зависимости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215879" y="594360"/>
            <a:ext cx="24687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показывает: без труда жить невозможно даже тем, кто занимает высокий пост. Генералы на острове быстро «падают в быт», потому что не умеют ни добывать еду, ни организовывать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07199" y="3348992"/>
            <a:ext cx="47547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 самым произведение подчеркивает опору общества: порядок поддерживают конкретные дела людей разных профессий и навыков. Справедливость появляется там, где ценят труд, а не только должность.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92189" y="1157553"/>
            <a:ext cx="2468700" cy="13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кормит других и налаживает выживание, но делает это без ожидания награды. Его труд нужен, однако уважение и благодарность у героев наверху почти отсутствуют — они воспринимают помощь как должное.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700" y="2081450"/>
            <a:ext cx="8446800" cy="24581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мужика в сказке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19848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Мужик изображен как человек из народа: терпеливый, сильный, умелый и выносливый. Он не спорит, а сразу берется за дело — разводит огонь, добывает еду и устраивает простое укрытие.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16323" y="1197000"/>
            <a:ext cx="3614700" cy="81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Важнее всего его спокойствие: он действует уверенно и без жалоб, потому что умеет мыслить практично. На острове именно такие качества делают его главным спасителем, а не звание других персонажей.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47" y="1292719"/>
            <a:ext cx="3969000" cy="31828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840568" y="1468846"/>
            <a:ext cx="37065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генералы почти не участвуют в выживании: вся практическая часть сюжета держится на действиях мужика. Это превращает контраст в главный смысл.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противопоставления в сказке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4849446" y="2549765"/>
            <a:ext cx="36978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полезный труд сосредоточен у одного человека, а остальные только пользуются результатом, «власть» теряет основу. Сказка подчеркивает ценность навыков и самостоятельных действий.
</a:t>
            </a:r>
            <a:endParaRPr lang="en-US" sz="1146" dirty="0"/>
          </a:p>
        </p:txBody>
      </p:sp>
      <p:sp>
        <p:nvSpPr>
          <p:cNvPr id="11" name="Text 4"/>
          <p:cNvSpPr txBox="1"/>
          <p:nvPr/>
        </p:nvSpPr>
        <p:spPr>
          <a:xfrm>
            <a:off x="4671975" y="3467325"/>
            <a:ext cx="3895800" cy="21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М. Е. Салтыкова-Щедрина «Как один мужик двух генералов прокормил» (по распределению эпизодов с полезными действиями).
</a:t>
            </a:r>
            <a:endParaRPr lang="en-US" sz="90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992" y="1702506"/>
            <a:ext cx="486000" cy="388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58677" y="1653906"/>
            <a:ext cx="486000" cy="48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6093" y="1702506"/>
            <a:ext cx="486000" cy="388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13147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сказка понятна шестиклассникам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612662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«один работает — другие пользуются»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624318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быстро узнаваем: один человек делает основную работу, а другие в основном ждут и требуют. Через смешные обстоятельства легко обсудить справедливость и ответственность каждого за общий результат.
</a:t>
            </a:r>
            <a:endParaRPr lang="en-US" sz="1153" dirty="0"/>
          </a:p>
        </p:txBody>
      </p:sp>
      <p:sp>
        <p:nvSpPr>
          <p:cNvPr id="13" name="Text 4"/>
          <p:cNvSpPr txBox="1"/>
          <p:nvPr/>
        </p:nvSpPr>
        <p:spPr>
          <a:xfrm>
            <a:off x="3421346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умений вместо слов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3433003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спорят и рассуждают о важности, но не помогают, потому что не умеют. Ребятам понятна мысль: знания и реальные дела важнее громких фраз и должности.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28763" y="2387196"/>
            <a:ext cx="23013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6240419" y="3275228"/>
            <a:ext cx="2324700" cy="105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учит замечать, что труд — основа жизни и порядка. Мужик спасает ситуацию не силой «чины», а делом, поэтому уважение к работе становится практическим выводом.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661550" y="1157995"/>
            <a:ext cx="7725300" cy="142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Салтыков-Щедрин противопоставляет двум генералам одного мужика, который умеет действовать. Без труда и самостоятельности люди оказываются беспомощными, как на необитаемом острове.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070815" y="3095994"/>
            <a:ext cx="2874600" cy="92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000" dirty="0"/>
          </a:p>
        </p:txBody>
      </p:sp>
      <p:sp>
        <p:nvSpPr>
          <p:cNvPr id="8" name="Text 3"/>
          <p:cNvSpPr txBox="1"/>
          <p:nvPr/>
        </p:nvSpPr>
        <p:spPr>
          <a:xfrm>
            <a:off x="6078290" y="3095994"/>
            <a:ext cx="24588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цифра показывает, что высокий статус без навыков не спасает людей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3070815" y="4112094"/>
            <a:ext cx="28746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сказки М. Е. Салтыкова-Щедрина «Как один мужик двух генералов прокормил».
</a:t>
            </a:r>
            <a:endParaRPr lang="en-US" sz="9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35530" y="4762976"/>
            <a:ext cx="295500" cy="9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3146" y="435769"/>
            <a:ext cx="8317800" cy="6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сказка сегодня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9812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напоминает: удобства и безопасность в жизни создаются трудом многих людей — строителей, учителей, врачей, фермеров и работников других профессий. Благодаря их делу общество держится вместе.
</a:t>
            </a:r>
            <a:endParaRPr lang="en-US" sz="1343" dirty="0"/>
          </a:p>
        </p:txBody>
      </p:sp>
      <p:sp>
        <p:nvSpPr>
          <p:cNvPr id="10" name="Text 3"/>
          <p:cNvSpPr txBox="1"/>
          <p:nvPr/>
        </p:nvSpPr>
        <p:spPr>
          <a:xfrm>
            <a:off x="3421035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учит уважать труд и не судить о человеке только по должности или громким словам. Важно смотреть на поступки: есть ли реальная польза и как человек отвечает за результат.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00900" y="1967300"/>
            <a:ext cx="2330100" cy="169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остается понятным школьникам, потому что тема справедливости близка каждому. Когда ценят работу и берут ответственность на себя, в классе, семье и обществе становится честнее и спокойнее.
</a:t>
            </a:r>
            <a:endParaRPr lang="en-US" sz="135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50" y="431475"/>
            <a:ext cx="7095300" cy="10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сказка Салтыкова-Щедрина
</a:t>
            </a:r>
            <a:endParaRPr lang="en-US" sz="3300" dirty="0"/>
          </a:p>
        </p:txBody>
      </p:sp>
      <p:sp>
        <p:nvSpPr>
          <p:cNvPr id="5" name="Text 1"/>
          <p:cNvSpPr txBox="1"/>
          <p:nvPr/>
        </p:nvSpPr>
        <p:spPr>
          <a:xfrm>
            <a:off x="3825200" y="1898450"/>
            <a:ext cx="46713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разоблачает лень, самодовольство и бесполезную власть: мужик сильнее генералов не по званию, а по умению работать и думать. Уважение к труду делает людей честнее и справедливее.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2026-05-15T03:47:01Z</dcterms:created>
  <dcterms:modified xsi:type="dcterms:W3CDTF">2026-05-15T03:47:01Z</dcterms:modified>
</cp:coreProperties>
</file>