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расстояний и размеров тел в Солнечной системе: ключевые задачи 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1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 исторические методы измерения параметров небесных тел Солнечной системы.
</a:t>
            </a:r>
            <a:endParaRPr lang="en-US" sz="3741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люди стремились измерять расстояния и размеры небесных объектов для понимания устройства космоса, создания календарей и развития навигации, что отражает прогресс научного метода и техники.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астрономических измерений в истории науки
</a:t>
            </a:r>
            <a:endParaRPr lang="en-US" sz="2417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149,6 млн км
</a:t>
            </a:r>
            <a:pPr algn="ctr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средней дистанцией между Землёй и Солнцем и стандартизирована в XIX веке для удобства астрономических расчётов.
</a:t>
            </a:r>
            <a:endParaRPr lang="en-US" sz="3461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единица служит базовой мерой расстояния для определения орбит планет и упрощения сравнений внутри Солнечной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Радарная астрономия впервые обеспечила точные измерения расстояний до ближайших планет и астероидов, начав с Венеры в 1961 году.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Радарные методы: технологический скачок XX-XXI века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мощных радиотелескопов позволило достичь точности измерений до нескольких сотен метров, значительно повысив качество данных.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Передовые установки, такие как обсерватория Arecibo, внесли серьёзный вклад в изучение малых тел и уточнение их орбит.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технологии продолжают развиваться, расширяя возможности наблюдения и контроля космического пространства.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параллакса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углового смещения звезд дали первые прямые доказательства движения Земли вокруг Солнца. Этот метод стал краеугольным камнем классической астрономии.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основы метода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Параллакс основан на наблюдении объекта с двух точек Земли, позволяя вычислять расстояния через тригонометрию, что применяется для ближних небесных тел.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применение параллакса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метод используется для уточнения расстояний до планет и астероидов, а также калибровки астрометрических баз данных с высокой точностью.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Параллакс: фундаментальный метод триангуляции в астрономии
</a:t>
            </a:r>
            <a:endParaRPr lang="en-US" sz="26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оптический параллакс позволил с точностью около километра определить расстояние до Луны.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параллакса: Луна и Марс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Триангуляция Марса в 1877 году во время противостояния дала ключевые данные для расчёта размеров и орбиты планеты.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остаётся важным инструментом для проверки и корректировки современных астрометрических измерений и моделей.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065563"/>
            <a:ext cx="4037700" cy="17635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и максимальные расстояния от Земли до планет варьируются значительно, что влияет на планирование космических миссий.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разброс расстояний требует точного планирования и учета текущего положения планет при выводе миссий.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расстояний до планет Солнечной системы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углового диаметра планеты с помощью телескопа позволяет вычислить её реальные размеры при известном расстоянии.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Телескопические наблюдения: оценка размеров планет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оптической аппаратуры и атмосферные условия напрямую влияют на точность наблюдений.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особенно эффективен для крупных объектов, таких как газовые гиганты и Луна, где угловые размеры заметны.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далеких планет точность ограничена разрешающей способностью инструментов и требует космических средств.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значительно превосходит остальные планеты по размеру, почти в 11 раз превышая Землю по диаметру.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диаметров подтверждает классификацию планет на земные и газовые гиганты по физическим характеристикам.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Диаметры планет Солнечной системы: наглядное сравнение
</a:t>
            </a:r>
            <a:endParaRPr lang="en-US" sz="22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светотеневых эффектов во время затмений позволяет точно измерять размеры Луны и Солнца. Эти данные важны для понимания взаимного расположения небесных тел.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эксперименты: затмения и покрытия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солнечное затмение демонстрирует удивительное совпадение угловых размеров Луны и Солнца, обусловленное их расстояниями и реальными размерами.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размеров астероидов и комет широко применяются фотометрические методы, основанные на анализе изменения яркости и отражённого солнечного света в зависимости от ориентации объекта.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размеров малых тел: особенности методик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прохождения малых тел перед удалёнными звёздами позволяет косвенно оценить их габариты по временам покрытия и форме светового кривого.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Радиолокационные измерения с помощью наземных радаров и данных космических аппаратов уточняют размеры и форму малых тел, сопоставляя их со структурными моделями.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результаты способствовали развитию международного научного сотрудничества и улучшению методов астрометрии для дальнейших исследований.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1761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международное организованное наблюдение транзита Венеры с различных точек Земли, обеспечившее начальные данные для определения астрономической единицы.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1769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масштабное наблюдение транзита, позволившее повысить точность вычисления расстояния до Солнца и заложить основы астрономической триангуляции.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расстояния до Солнца: транзиты Венеры XVIII века
</a:t>
            </a:r>
            <a:endParaRPr lang="en-US" sz="2702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космические миссии позволили снизить ошибку измерения до сотен метров и менее, что существенно повышает надёжность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точности обусловлен развитием технологий от оптических методов до радиолокации и спутниковых систем, значительно улучшая астрономические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точности измерения расстояния до Солнца: 1650-2020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Межпланетные станции и их вклад в астрономию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Аппараты Voyager: исследование внешних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Запущенные в 1977 году, зонды Voyager предоставили уникальные данные о размерах и орбитах Юпитера, Сатурна, Урана и Нептуна, а также о их спутниках, расширив знания о краях Солнечной системы.
</a:t>
            </a:r>
            <a:endParaRPr lang="en-US" sz="1297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Cassini и New Horizons: уточнение параметров малых тел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Cassini исследовал систему Сатурна, включая его кольца и луны, а New Horizons в 2015 году впервые пролетел мимо Плутона, уточнив размеры и геологию карликовых планет и объектов Пояса Койпера.
</a:t>
            </a:r>
            <a:endParaRPr lang="en-US" sz="13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угловой диаметр объекта уменьшается с увеличением расстояния, что влияет на точность визуальных и фотометрических измерений астрономами.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размеры объектов: зависимость от расстояния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объекты, такие как Луна, воспринимаются крупнее, позволяя детально изучать их форму и поверхности, в отличие от далеких планет и малых тел.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этой зависимости важно для вычисления реальных размеров на основе угловых данных и моделирования движений объектов в пространстве.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явления, включая турбулентность и прозрачность, приводят к искажению изображений и увеличению ошибок в наблюдениях с Земли.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Погрешности и ограничения астрономических измерений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небесных тел вызывает смазывание и требует точной синхронизации инструментов для корректного измерения параметров.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Инструментальные ограничения, такие как разрешающая способность телескопов, ограничивают возможности изучения мельчайших деталей и малых тел.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космических обсерваторий значительно снижает влияние атмосферных факторов, повышая точность и надёжность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данные о расстояниях и размерах тел позволяют корректно рассчитывать орбиты, прогнозировать поведения близких приближений и снижать риски столкновений космических объектов.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 точных измерений в астрономии и технике
</a:t>
            </a:r>
            <a:endParaRPr lang="en-US" sz="229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они обеспечивают навигацию космических аппаратов и служат основой для развития астрономических служб времени и систем контроля спутников.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468141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77614"/>
            <a:ext cx="243773" cy="21668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Передовые технологии измерений в современной астрономии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Лазерная локация Луны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Отражатели, установленные астронавтами «Аполлона», позволяют измерять дистанцию до Луны с миллиметровой точностью, улучшая понимание её орбитального движения.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ГЛОНАСС и GPS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навигационные системы служат для калибровки наземных обсерваторий и уточнения параметров движения искусственных спутников Земли.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на орбите свободны от атмосферных искажений, что значительно расширяет возможности высокоточного астрометрического наблюдения и измерений.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данные о расстояниях и размерах способствуют успешному планированию межпланетных миссий и освоению отдалённых объектов Солнечной системы.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точных измерений на научные открытия и технологии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улучшают космическую навигацию и связи, обеспечивая эффективную работу спутниковых систем и телекоммуникаций.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знания способствуют разработке современных методов космической безопасности и прогнозированию потенциальных угроз от небесных тел.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точных измерений для будущих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астрономические измерения создают фундамент для развития науки и технологий, открывая новые горизонты в изучении и освоении Солнечной системы и межпланетного пространства.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2026-05-08T00:24:47Z</dcterms:created>
  <dcterms:modified xsi:type="dcterms:W3CDTF">2026-05-08T00:24:47Z</dcterms:modified>
</cp:coreProperties>
</file>