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объясняем, как измеряют объём и где он нужен.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объёма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важен в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выбирать упаковку, сравнивать ёмкости и считать жидкости в быту, на уроках, в медицине и технике.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предмет сразу по трём измерениям: длине, ширине и высоте. Поэтому у любого тела есть свой объём.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быть простой или сложной, но объём всё равно существует. Он позволяет сравнивать предметы даже тогда, когда их внешний вид сильно отличается.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объём тела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жидкостей объём обычно записывают в литрах и миллилитрах, а для твёрдых тел — в кубических единицах: см³, дм³ и м³.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 объёма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 стороной 1 см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сантиметр — это объём маленького куба со стороной 1 см. Такая единица удобна для небольших предметов и деталей.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 стороной 1 дм и 1 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дециметр равен объёму куба со стороной 1 дм и совпадает с 1 л. Кубический метр описывает уже очень большой объём: он равен 1000 л.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единиц объёма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быстро растут единицы объёма и почему важно не путать миллилитры, литры и кубические метры.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единица, тем удобнее ею измерять большие ёмкости; для малых количеств точнее использовать миллилитры.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соотношения единиц объёма: 1 л = 1000 мл, 1 дм³ = 1 л, 1 м³ = 1000 л.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жидкости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кухни и простых опытов. По шкале на стенке легко определить нужный объём жидкости без сложных вычислений.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более точный результат, чем широкий сосуд. Чем меньше цена деления, тем надёжнее можно считать объём жидкости.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Измерительный цилиндр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очень малых объёмов. Его шкала позволяет точно отмерять миллилитры, например в медицине и в школьных опытах.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Шприц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на уроках и в лаборатории. Узкая форма и деления на шкале помогают заметить небольшие изменения уровня жидкости.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Мензурка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объём жидкости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чтении шкалы и фиксации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объём твёрдых тел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измеряют три размера и умножают их. Такой способ подходит для коробок, книг, шкафов и других предметов с прямыми гранями.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неправильная, предмет погружают в воду. Разность уровней до и после погружения показывает объём тела методом вытеснения воды.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рёбра равны, поэтому объём находят проще: достаточно измерить одну сторону и умножить её саму на себя три раза.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единиц объёма в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единицы удобны для разных бытовых ситуаций и как их читают на упаковках и в измерениях.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объёмы удобнее выражать в миллилитрах, а более крупные — в литрах; кубический дециметр помогает связывать обе записи.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примеры и школьные соотношения единиц объёма.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 формула помогает быстро проверить объём предмета с известными размерами и перевести ответ в более удобную единицу.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см³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объём коробки 20 × 10 × 5 см, что соответствует 1 дм³.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a × b × c.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 повседневной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бутылках с водой, пакетах с соком и банках с вареньем объём помогает сразу понять, сколько продукта внутри. Для покупателя это простой ориентир: маленькая упаковка нужна на один раз, а большая — для семьи или запаса.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объём видно на этикетке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используют не только дома, но и в технике, строительстве и ремонте. Он нужен, чтобы рассчитать количество бетона, воды, песка или размер аквариума, в который должно поместиться нужное количество жидкости и воздуха.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аквариума до стройки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объём нужен почти в каждом рецепте: молоко, вода, масло и сироп отмеряют в миллилитрах и литрах. Мерный стакан и ложка помогают не ошибиться, когда важно добавить точное количество жидкости или правильно развести смесь.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домашние измерения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объём встречается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объём особенно часто нужен там, где важно быстро сравнивать ёмкости и рассчитывать количество вещества.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строительство занимают больше всего, потому что объём постоянно нужен в упаковках, сосудах и расчётах материалов.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теме «Измерение объёма».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точному измерению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 ставят на ровную поверхность и выбирают подходящую шкалу. Это уменьшает риск ошибки ещё до начала измерения.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прибора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рассматривают на уровне глаз и читают значение по нижнему краю мениска. Так получают более точный результат.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Снятие показаний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обязательно записывают с единицей измерения. После этого полезно проверить, подходит ли выбранная единица для данного объёма.
</a:t>
            </a:r>
            <a:endParaRPr lang="en-US" sz="108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Запись результата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переводить единицы объёма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связи между миллилитрами, литрами и кубическими единицами при решении школьных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предметов неправильной формы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нельзя измерить линейкой, его опускают в воду и смотрят, насколько поднялся уровень. Разность показаний до и после погружения показывает объём камня, ракушки или любой другой неровной детали.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мензурке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вытеснения воды помогает найти объём небольших вещей сложной формы, даже если у них нет ровных сторон. Это удобно в лабораторной работе, когда нужно получить точный результат без долгих вычислений по размерам.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или ключ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знакомых предметов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помогают понять масштаб: предметы из кухни измеряют в миллилитрах, а крупные ёмкости уже удобнее описывать литрами.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предмет, тем чаще используют литры, а для очень малых объёмов удобнее миллилитры.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ориентировочные значения бытовых ёмкостей и предметов.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предмет, а масса — сколько в нём вещества. Поэтому два тела одинакового размера могут весить по-разному, если сделаны из разных материалов.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объёма, массы и вместимости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этими величинами помогает не путать задачи. Если нужно узнать, сколько внутри сосуда, ищут вместимость; если важно определить размер самого предмета, находят его объём.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относится к сосудам и отвечает на вопрос, сколько жидкости или предметов туда поместится. Например, бутылка на 1 литр имеет определённую вместимость, а сама по себе тоже занимает объём.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на измерение объёма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выбрать способ решения в зависимости от объекта и вопроса задачи.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решения зависит от формы объекта и от того, что именно нужно определить: объём тела, количество жидкости или перевод единиц.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«Измерение объёма».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записывай не только число, но и единицу измерения. Без неё ответ считается неполным, а иногда даже неверным по смыслу.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приводи все размеры к одной единице. Это особенно важно, когда в задаче встречаются миллиметры, сантиметры, литры и миллилитры.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правила при решении задач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проверяй, выглядит ли ответ разумно. Если объём коробки получился как у комнаты, значит, где-то допущена ошибка.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величин сначала переводи их в одинаковые единицы: так легче увидеть, что больше, меньше или равно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объёма помогает понимать ёмкости, считать размеры предметов и решать практические задачи. Эти умения нужны на уроках, дома и в самых разных ситуациях.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Объём: полезное знание на каждый день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2026-05-24T17:26:03Z</dcterms:created>
  <dcterms:modified xsi:type="dcterms:W3CDTF">2026-05-24T17:26:03Z</dcterms:modified>
</cp:coreProperties>
</file>