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-тся и -ться в глаголах: как писать правильно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правило, которое помогает писать глаголы без ошибок.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окончания звучат почти одинаково, поэтому ошибки легко пропустить. Правило встречается в обычных фразах, диктантах и сочинениях, а проверка через вопрос помогает быстро выбрать правильное написание.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нужно изучать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сочетание -ться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-ться пишется в неопределённой форме глагола. Она называет действие вообще и не показывает, кто именно его выполняет.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отвечает на вопросы что делать? и что сделать?. Именно по вопросу можно понять, нужен ли мягкий знак перед -ся.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слов: учиться, смеяться, кататься, готовиться, бояться. Во всех них мягкий знак входит в написание формы.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слух слова похожи, а пишутся по-разному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 слова звучание часто не подсказывает правильное написание. В парах боится — бояться и учится — учиться конец слышится очень похоже.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форму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определяется не произношением, а грамматической формой. Если глагол стоит в неопределённой форме, пишется -ться; если в форме 3-го лица, пишется -тся.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-тся и -ться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вопросу и форме глагола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форма: когда пишется -ться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не показывает ни лицо, ни число, ни время. Она называет действие без указания, кто его выполняет, поэтому в конце пишется -ться.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такая форма стоит после слов хочу, люблю, умею, начал, стал. Эти слова помогают заметить, что перед нами именно неопределённая форма.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учиться, стараться, улыбаться, вертеться, радоваться. Во всех них есть мягкий знак перед -ся, потому что это неопределённая форма.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слову подходит вопрос что делать? или что сделать?, нужно писать -ться. Такой способ проверки особенно удобен в упражнении и на письме.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3-го лица: когда пишется -тся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3-го лица показывает, кто выполняет действие: он, она, оно или они. В таких словах мягкий знак перед -ся не пишется.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отвечают на вопросы что делает?, что сделает?, что делают?, что сделают?. Вопрос помогает сразу определить нужную форму и написать слово правильно.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учится, смеётся, готовится, боится, катается. Все они обозначают действие конкретного лица или предмета в предложении.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сравнения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форму глагола, вопрос и написание в частых примерах.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показывает форму глагола, а форма определяет, нужен ли мягкий знак.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 для глаголов с -тся и -ться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орфографическим ошибкам в 5 классе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спешке, когда глагол не проверяют по вопросу и ориентируются только на звучание.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 глагола уменьшает риск ошибок сильнее всего.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1419" y="3203566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вопросы для проверки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отвечает на этот вопрос, перед -ся пишется мягкий знак: это неопределённая форма, например учиться или стараться.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делать?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тоже указывает на неопределённую форму. В слове сохраняется -ться, потому что действие названо без лица и числа.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сделать?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отвечает на этот вопрос, мягкий знак не нужен: пишется -тся, как в словах учится и смеётся.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делает?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нужно ставить к глаголу в контексте всего предложения. Так легче понять форму слова и выбрать правильное написание без догадок.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Задавай вопрос от предложения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и после звонка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готовится к контрольной и тихо повторяет правило у своей парты. Она учится задавать вопрос к каждому глаголу и сразу замечает, где нужен мягкий знак. В тетради рядом появляются пары: учиться — учится, готовиться — готовится.
</a:t>
            </a:r>
            <a:endParaRPr lang="en-US" sz="1052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спортивной секции ребята не только бегают, но и стараются выполнять задания аккуратно. Тренер говорит, что важно не спешить с письмом: стараться и старается звучат похоже, но пишутся по-разному. Так школьники запоминают правило на знакомых примерах.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ученик боится ошибиться в диктанте, поэтому ещё раз читает предложения вслух. Он сравнивает бояться и боится, смеяться и смеётся, а затем подчёркивает нужные буквы. Постепенно правило становится привычным и помогает писать увереннее.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ошибаются, если пишут слово только по звучанию. Тогда вместо учится может появиться учиться, хотя в предложении нужен вопрос что делает?, а не что делать?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мягкий знак добавляют там, где его быть не должно. Так появляется готовиться вместо готовится, когда глагол стоит в форме 3-го лица и отвечает на вопрос что делает?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обратная ошибка: мягкий знак пропускают в словах неопределённой формы. Например, вместо смеяться пишут смеятся, хотя вопрос что делать? сразу подсказывает нужное написание.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при спешке, списывании и невнимательном чтении предложения. Если не определить форму глагола, легко перепутать -ться и -тся даже в знакомых словах.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глаголов по написанию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текста презентации, 2025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 группы входят знакомые школьные глаголы, поэтому правило удобно тренировать на привычных словах.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примеров в группах одинаковое: написание зависит не от звучания, а от грамматической формы.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написание вызывает сомнение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правилу -тся / -ться на основе вопроса к глаголу.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-тся и личные формы глагола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 -тся показывает, что действие выполняет конкретное лицо: он учится, она улыбается, они готовятся. По вопросу легко понять, что это не неопределённая форма.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сохраняется общий корень, но меняется окончание в зависимости от формы. Поэтому пара слов может звучать похоже, хотя на письме выглядит по-разному.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называет действие вообще и не сообщает, кто его совершает: учиться, улыбаться, готовиться. Именно в таких словах пишется мягкий знак перед -ся.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трудных глаголов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материала урока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вопрос и написание, чтобы быстро выбрать нужную форму.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сразу показывает форму глагола и помогает избежать ошибок в похожих словах.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достаточно, чтобы выбрать правильное написание глагола.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для глаголов с -тся / -ться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вопросов помогают быстро проверить слово: одна ведёт к -ться, другая — к -тся. Этот способ удобен и на уроке, и при выполнении домашних заданий.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правил в одной схеме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презентации: стремиться — стремится, бояться — боится, кататься — катается
</a:t>
            </a:r>
            <a:endParaRPr lang="en-US" sz="846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корни помогают увидеть, что различие связано только с грамматической формой слова.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представлены равномерно, поэтому главное при проверке — задать вопрос и определить форму глагола.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коротких примерах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«Он хочет научи...». нужно задать вопрос к глаголу. Если речь о действии вообще, подходит форма что делать?, значит пишется научиться.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фразе «Дети любят ката... на горке» глагол стоит после слова любят. Это подсказывает неопределённую форму, поэтому пишется кататься, а не катаца.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«Ребёнок не бои... темноты» и «Они будут ссор... из-за игрушки» выбор тоже зависит от вопроса. Формы боится и ссориться проверяются по правилу.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просто: в неопределённой форме пишется -ться, а в форме 3-го лица — -тся. Если каждый раз задавать вопрос к глаголу, ошибок станет намного меньше.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всегда выручает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2026-05-23T00:46:16Z</dcterms:created>
  <dcterms:modified xsi:type="dcterms:W3CDTF">2026-05-23T00:46:16Z</dcterms:modified>
</cp:coreProperties>
</file>