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алгоритм и 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точный план действий, который приводит к результату в программах и в жизни.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Рецепт, правила перехода, инструкция по сборке, маршрут в навигаторе — всё это алгоритмы. Связь с аль-Хорезми напоминает: идеи точных вычислений уходят в историю. В информатике это важно, потому что компьютер выполняет только чёткие команды.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алгоритмы управляют нашими действиями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алгоритма есть начало и конец: выполнение стартует в определённой точке и завершается результатом. Без этого нельзя понять, когда можно остановиться и считать задачу решённой.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алгоритма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идут в установленном порядке, а каждая из них должна быть понятной исполнителю. Если шаг сформулирован расплывчато, исполнитель может сделать не то действие и получить неправильный итог.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приводит к результату, только если все шаги выполнены без пропусков. Поэтому на сложных задачах обычно выделяют отдельные части, которые легче составить и проверить.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шаги составлены так, что результат получается всегда одинаково для одинаковых входных данных, алгоритм считается надёжным. Тогда задача превращается из «угадывания» в управляемый процесс.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алгоритм и как он «рождает»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задачи, входные данные, условия и повторения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 повседневной жизни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по инструкции как пошаговый маршрут
</a:t>
            </a:r>
            <a:pPr algn="ctr" indent="0" marL="0">
              <a:lnSpc>
                <a:spcPct val="100000"/>
              </a:lnSpc>
              <a:buNone/>
            </a:pPr>
            <a:r>
              <a:rPr lang="en-US" sz="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собирают модель, сначала находят детали, затем выполняют операции в нужной последовательности: прикрепляют части, проверяют крепления и переходят к следующему шагу. Если перепутать порядок, результат может не получиться. Поэтому инструкция работает как алгоритм: действия ведут к готовой вещи.
</a:t>
            </a:r>
            <a:endParaRPr lang="en-US" sz="1165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до школы: правила и конкретные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добраться от дома до школы, мы выполняем последовательность понятных действий: выходим, пересекаем дорогу по правилам, выбираем поворот и ориентируемся на ориентиры. Навигатор добавляет проверки, например «поверните на следующем перекрёстке». В итоге путь строится по точному плану.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алгоритма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помогают отличить хороший алгоритм от случайных, непонятных действий и объясняют, почему он даёт нужный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яснее, точнее и «упорядоченнее» шаги, тем меньше ошибок у исполнителя и тем надёжнее результат.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алгоритмов (школьный курс информатики)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алгоритмов по структуре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отвечает за свою ситуацию: линейный — когда всё одинаково, ветвление — когда выбор зависит от условия, повторение — когда шаги повторяются много раз.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Различая структуру, проще составлять алгоритмы и записывать их без лишних действий. Эти три группы удобно изучать и применять в школьных задачах.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классификации алгоритмов в рамках школьной программы по информатике (качественная оценка)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 выполняется шаг за шагом: порядок фиксирован, выбор отсутствует, пропусков быть не может. Именно поэтому его считают самой простой формой алгоритма для записи и понимания.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 — чистка зубов и приготовление чая. Каждый следующий шаг зависит от предыдущего, поэтому «перескоки» приводят к сбою или к неправильному результату.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записать линейный алгоритм, обычно используют последовательность глаголов: «возьми», «сделай», «проверь». Такой формат хорошо подходит для задач, где результат получается одинаково при одинаковом ходе действий.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Линейный алгоритм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ветвления важно, чтобы условие можно было проверить. Тогда исполнитель понимает, какой путь выбрать, и алгоритм работает правильно даже в разных ситуациях.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ветвлением меняет ход действий в зависимости от условия: если условие верно — выполняется один вариант, если нет — другой. Так появляется «выбор по факту».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жизни: если идёт дождь, берут зонт; если дождя нет — зонт не нужен. В программах это часто выражают словами «если» и «иначе», чтобы действия были однозначными.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ветвлением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повторением содержит шаги, которые выполняются несколько раз. Такое повторение называют циклом: оно помогает не описывать одно и то же действие заново.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 повторением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зарядка из нескольких одинаковых упражнений, чтение страниц учебника по порядку и перебор вариантов ответа в задании. Благодаря циклу запись получается короче и понятнее.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идея: повторение должно иметь начало и условие, когда нужно остановиться. Тогда цикл не превращается в бесконечную работу и алгоритм остаётся конечным.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алгоритма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 — это тот, кто выполняет алгоритм. Им может быть человек, робот, бытовое устройство или даже компьютерная программа. Важно, что у каждого исполнителя есть собственные команды, которые он способен выполнять.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робот выполняет последовательность простых действий: взять предмет, перенести, поставить. Такой образ наглядно показывает ключевое требование к командам — они должны быть чёткими и однозначными, чтобы робот не «угадывал» дальше.
</a:t>
            </a:r>
            <a:endParaRPr lang="en-US" sz="153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алгоритмы встречаются каждый день
</a:t>
            </a:r>
            <a:endParaRPr lang="en-US" sz="317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многие алгоритмы работают «в фоне»: они принимают сигналы, сравнивают их с правилами и выдают следующий шаг — от подсказки до корректного режима работы устройства.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 категориям показывает, что алгоритмы окружают нас повсюду и чаще всего заметны не сами по себе, а через результат: поиск, маршрут, правила поведения или режимы техники.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(отсутствуют официальные измерения частоты по категориям), дата создания: 2026-05-13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программа — это набор команд, записанных на языке программирования. Компьютер выполняет их точно и по порядку, поэтому при составлении алгоритма особенно важны ясность и отсутствие двусмысленностей.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в компьютере и программах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алгоритме допущена ошибка, например перепутан порядок команд или неверно сформулировано условие, результат может получиться неправильным. Проверка помогает найти такую проблему до «настоящего» использования.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используют тестовые примеры: несколько пробных запусков с разными входными данными. Так можно заметить, что программа ведёт себя верно не только в одном случае, а в целом по правилам.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тестов, полезно мысленно пройти по шагам вместе с программой и проверить, что каждое условие выбирает тот вариант, который ожидался. Это снижает риск ошибок при обучении и разработке.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3027" y="1479875"/>
            <a:ext cx="461204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записи алгоритмов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между словесной записью, псевдокодом и блок-схемой и помогает выбрать удобный вариант для конкретной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зависит от цели: для объяснения людям удобен текст, для подготовки к программированию — псевдокод, для анализа логики — блок-схема.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информатике (общие принципы разных форм записи).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искать ошибку в алгоритме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от запуска до исправления: каждая проверка уменьшает вероятность того, что ошибка останется незамеченной.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качество алгоритма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улучшается, когда шаги сформулированы точно, без «лишних» действий и когда условия срабатывают именно так, как задумано.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 схеме показывает: больше ясности и меньше ошибок обычно дают более надёжный результат; скорость важна, но вторична по отношению к корректности.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(без измерений реальных программ), дата создания: 2026-05-13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алгоритмы важны для науки и техники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используют в медицине, робототехнике, навигации, интернет-сервисах и анализе данных. Врачам они помогают быстрее и системнее обрабатывать результаты обследований по правилам и моделям.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Роботам алгоритмы нужны, чтобы выполнять последовательные действия без ошибок: от движения до выбора следующего шага. Для изображения подойдут лаборатория или роботизированное устройство, где порядок критически важен.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шага: тогда исполнитель выполняет действия неполной цепочкой и результат получается «сдвинутым». Ещё одна проблема — слишком общее описание, когда не ясно, как именно делать операцию.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составлении алгоритмов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Перепутанный порядок команд тоже ведёт к сбоям: алгоритм остаётся набором верных действий, но результат становится неверным из-за неправильной последовательности. Это особенно видно в задачах с формулами и измерениями.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условие завершения, из‑за чего повторения продолжаются слишком долго или никогда не заканчиваются. Излишние повторения делают алгоритм длиннее и увеличивают шанс допустить новую ошибку.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типичная причина неудач — команды, которые исполнитель не умеет выполнять. Хороший алгоритм можно выполнить без догадок: каждая команда понятна, а результат можно проверить по ожидаемому примеру.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бутерброд, нужен хлеб, масло и сыр. Это пример линейного алгоритма: шаги идут один за другим без условий и без повторений, как в понятной инструкции.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алгоритма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возьмите один ломтик хлеба. Затем намазать масло ровным слоем и положить сыр. Каждый шаг зависит только от предыдущего, поэтому легко проверить правильность действий.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накройте бутерброд вторым ломтиком хлеба. После этого результат готов: бутерброд собран. Алгоритм приводит к конкретному итогу, потому что действия завершены.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пример показывает смысл точных команд и порядка: если перепутать шаги, например сначала положить сыр, а потом только взять хлеб, будет сложнее выполнить задачу и получить ожидаемый результат.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основа решения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— это понятная и законченная последовательность действий для получения результата. Линейные алгоритмы, с ветвлением и с повторением помогают решать задачи точнее и быстрее, а в школе формируют основу для программирования и логического мышления.
</a:t>
            </a:r>
            <a:endParaRPr lang="en-US" sz="385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2026-05-13T16:31:33Z</dcterms:created>
  <dcterms:modified xsi:type="dcterms:W3CDTF">2026-05-13T16:31:33Z</dcterms:modified>
</cp:coreProperties>
</file>