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тропических лесов: богатство и особенности самого влажного биома Земли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Огромное биоразнообразие обитает в жаркой влажности тропиков. Сегодня разберём условия, ярусы и связи.
</a:t>
            </a:r>
            <a:endParaRPr lang="en-US" sz="2797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тропические леса и какие условия там формируются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растут возле экватора — в Амазонии, бассейне Конго, Центральной Америке, Юго-Восточной Азии и на островах Океании. Здесь тепло почти круглый год (+24…+28 °C) и много осадков (часто свыше 2000 мм). Благодаря стабильности климата животные активны постоянно.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тропического леса и распределение животных по высоте
</a:t>
            </a:r>
            <a:endParaRPr lang="en-US" sz="2265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выделяют четыре яруса: лесная подстилка, нижний ярус, полог и верхний ярус. Такое «этажное» строение помогает животным находить подходящее место и корм на разных высотах.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живут крупные хищники, насекомые и многие мелкие обитатели, связанные с влажной почвой и опавшими листьями. Здесь важны запахи, тень и укрытия, созданные густой растительностью.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кронах, где больше света и пищи, встречаются обезьяны, птицы, ленивцы и огромное число насекомых. Им помогают цепкие хватательные приспособления и способность ориентироваться в лабиринте ветвей.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 чаще используют наиболее крупные птицы и животные, которые переносят яркий свет и ветер. Поэтому им важны выносливость, быстрый обзор и умение перемещаться между деревьями.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Ягуар — один из самых сильных хищников тропической Америки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Ягуар обитает в лесах Центральной и Южной Америки, особенно в Амазонии. Взрослые особи могут достигать массы 100–120 кг. Его мощный укус помогает справляться с крепкой добычей.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Пятнистая окраска маскирует ягуара среди пятен света под пологом. Основу рациона составляют капибары, олени, кайманы, обезьяны и крупные птицы — то есть охотиться приходится на разных «типов» животных.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выбирают движение так, чтобы максимально использовать пространство: ветви, кроны и землю дают разные возможности для поиска пищи и укрытия.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в тропиках важно не только чем питаешься, но и где и как передвигаешься. Разные среды требуют разных «транспортных решений».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способ передвижения животных тропического леса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описанию типов передвижения в методических материалах (не измеренные значения); дата: 2026-05-11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50102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 кронах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Мартышки, капуцины и ревуны держатся в кронах, где легче найти плоды, листья, цветки и насекомых. Полог даёт больше корма, чем подлесок, и меньше влажной «темноты» у земли.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Хватательный хвост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есть хватательный хвост: он помогает удерживаться на ветках и переносить предметы. Это снижает риск падения во время кормёжки и перемещений между деревьями.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сигналы ревунов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Ревуны известны очень громкими криками, которые слышны на расстоянии нескольких километров. Такие звуки нужны для общения и обозначения территории, когда из-за ветвей трудно встретиться глазами.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встречи с наземными хищниками
</a:t>
            </a:r>
            <a:pPr algn="l" indent="0" marL="0">
              <a:lnSpc>
                <a:spcPct val="90000"/>
              </a:lnSpc>
              <a:buNone/>
            </a:pPr>
            <a:r>
              <a:rPr lang="en-US" sz="62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пологе снижает вероятность встречи с наземными хищниками. Высота и переплетение ветвей создают дополнительные преграды, а движение по кронам позволяет быстрее уйти от опасности.
</a:t>
            </a:r>
            <a:endParaRPr lang="en-US" sz="1258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 как жители полога леса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помогают распространять семена
</a:t>
            </a:r>
            <a:pPr algn="l" indent="0" marL="0">
              <a:lnSpc>
                <a:spcPct val="90000"/>
              </a:lnSpc>
              <a:buNone/>
            </a:pPr>
            <a:r>
              <a:rPr lang="en-US" sz="97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семян после поедания плодов и при переносе на шерсти или перьях.
</a:t>
            </a:r>
            <a:endParaRPr lang="en-US" sz="26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«инструмент» тукана
</a:t>
            </a:r>
            <a:pPr algn="l" indent="0" marL="0">
              <a:lnSpc>
                <a:spcPct val="90000"/>
              </a:lnSpc>
              <a:buNone/>
            </a:pPr>
            <a:r>
              <a:rPr lang="en-US" sz="39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тукана кажется очень большим, но внутри есть полости, поэтому он не слишком тяжёлый. Такой «почтительный размер» помогает птице срывать плоды и доставать пищу с ветвей, даже когда до них трудно дотянуться лапами. Тукан становится заметным звеном кормления в кронах.
</a:t>
            </a:r>
            <a:endParaRPr lang="en-US" sz="950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попугаи справляются с твёрдыми семенами
</a:t>
            </a:r>
            <a:pPr algn="l" indent="0" marL="0">
              <a:lnSpc>
                <a:spcPct val="90000"/>
              </a:lnSpc>
              <a:buNone/>
            </a:pPr>
            <a:r>
              <a:rPr lang="en-US" sz="36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Попугаи разгрызают орехи и семена благодаря сильному клюву и мощным мышцам челюстей. Они используют твёрдую пищу, которую не всякий лесной обитатель может раскусить. В результате попугаи помогают «перерабатывать» растительные запасы и распространяют семена дальше по лесу.
</a:t>
            </a:r>
            <a:endParaRPr lang="en-US" sz="886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и маскировка среди листьев
</a:t>
            </a:r>
            <a:pPr algn="l" indent="0" marL="0">
              <a:lnSpc>
                <a:spcPct val="90000"/>
              </a:lnSpc>
              <a:buNone/>
            </a:pPr>
            <a:r>
              <a:rPr lang="en-US" sz="40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выглядят яркими и заметными человеку, но среди листьев и плодов их окраска работает как частичная маскировка. Пёстрые цвета размывают силуэт, поэтому птицу сложнее заметить хищникам. Так клюв и окраска вместе помогают выживать и находить корм.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Туканы и попугаи: клювы, питание и роль в лесу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где живёт в тропическом лесу: примеры животных и их ниш
</a:t>
            </a:r>
            <a:endParaRPr lang="en-US" sz="2405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Ниша — это сочетание среды обитания и способа получать пищу. В тропиках разные виды занимают «свои места», поэтому конкуренция распределяется.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даже похожая «лесная» среда внутри тропиков делится по высоте и микроместам. Поэтому приспособления и рацион у животных заметно различаются.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65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описаниям видов из учебного материала к теме «Животные тропических лесов».
</a:t>
            </a:r>
            <a:endParaRPr lang="en-US" sz="7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захода солнца активность возрастает: летучие мыши, совы, опоссумы, некоторые змеи и насекомые выходят на охоту и поиски пищи. Так легче пережить дневную жару.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 помогает избегать перегрева и снижает конкуренцию за корм. Когда одни животные отдыхают, другие могут использовать больше подходящих мест и добычи.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сов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ориентируются в темноте с помощью слуха и бесшумного полёта. Они могут эффективно находить добычу, даже когда вокруг мало света и видимость ограничена.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летучих мышей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летучие мыши питаются насекомыми, а некоторые виды посещают цветы. Ночью они переносят пыльцу и помогают растениям размножаться, поддерживая «жизненный цикл» леса.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животные тропического леса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и предупреждающая окраска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лягушек-древолазов есть сильные ядовитые вещества, которые помогают отпугнуть хищников и пережить нападение. Часто яркие цвета работают как предупреждение: «опасно» для тех, кто охотится.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внешняя защита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нередко прячутся среди листьев и ветвей, используя маскировку, а насекомые защищаются панцирями, шипами и резким запахом. В тропиках защита часто связана с сочетанием формы тела, цвета и химических веществ.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и защищённые животные: способы самозащиты
</a:t>
            </a:r>
            <a:endParaRPr lang="en-US" sz="25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плоды поедают не только обезьяны, но и насекомые и многие птицы, после чего добыча становится пищей следующих звеньев цепи.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в тропиках переплетены: потери одного уровня быстро отражаются на остальных, а разложители возвращают органику в круговорот.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 в тропическом лесу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иллюстрация-схема (без точных измерений долей); составлено по описанию звеньев пищевой цепи.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Орёл-гарпия — мощный хищник: размах его крыльев достигает примерно двух метров. Он способен охотиться на обезьян и ленивцев, используя силу и точный выбор момента.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Окапи живёт в лесах Центральной Африки и прячет себя среди растительности полосатыми ногами. Такая «полосатая» окраска помогает сливаться с тенями и световыми пятнами внизу.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Тапир и орангутан тоже часто привлекают внимание своей крупностью и ролью в лесной жизни. Они занимают разные участки среды обитания и поддерживают связи с растениями через питание и распространение семян.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 заметные обитатели влажных лесов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животных тропиков такие особые приспособления
</a:t>
            </a:r>
            <a:pPr algn="l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климата и конкуренции к конкретным «инструментам выживания»
</a:t>
            </a:r>
            <a:endParaRPr lang="en-US" sz="22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тропических лесов: летучие мыши и колибри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летучие мыши переносят пыльцу между цветками и тем самым помогают растениям размножаться. Они часто посещают цветы ночью, когда другие опылители менее активны, и находят нектар по запаху.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способны зависать в воздухе и делают очень частые взмахи крыльями. Благодаря этому они добираются до нектара даже в глубоких цветках и переносят пыльцу днём, когда ярко светит солнце.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47519"/>
            <a:ext cx="4921004" cy="22072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животным тропических лесов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 разные человеческие воздействия и природные события нарушают места обитания, пищевые связи и условия среды.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нарушается лес как «среда целиком», страдают и хищники, и травоядные, и опылители; особенно уязвимы медлительные животные и виды, зависящие от чистой воды.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учебного описания угроз тропическим лесам (без указания конкретных статистических источников).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дают очень много «ниш» на малой площади: разные ярусы, влажность и микросреды позволяют сосуществовать множеству видов.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основа жизни — растения и насекомые, экосистема удерживает большой поток энергии. Поэтому видовое разнообразие особенно высоко и локально.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тропические леса считаются центром биоразнообразия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 условными значениями (иллюстрирует качественный порядок «насекомые и растения — крупнейшие доли»).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366" y="1898588"/>
            <a:ext cx="517210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928157"/>
            <a:ext cx="698568" cy="62094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097" y="1898588"/>
            <a:ext cx="689613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 фиксируют животных без постоянного присутствия человека. Они помогают увидеть, кто появляется ночью или редко выходит из укрытий, и собрать данные о примерном числе встреч.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GPS-метки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GPS-метки позволяют отслеживать маршруты передвижения и зоны активности. Так исследователи понимают, как животные используют разные ярусы леса и где им критичны кормовые участки.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голосов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голосов птиц и обезьян помогают оценивать присутствие видов и их активность. Сравнение сигналов во времени показывает, когда животные проявляют себя сильнее всего.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заповедники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территориях национальных парков и заповедников сохраняются редкие виды и условия среды. Исследования в таких зонах показывают, что охрана лесов защищает и воду, и почвы.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животных тропических лесов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животных тропических лесов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известных обитателей тропиков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среду обитания, питание и ключевые особенности трёх животных.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и роли в лесу приводят к разным стратегиям выживания: от охоты на земле до питания в кронах и экономии энергии.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86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описание характерных признаков видов, приведённое в материале для презентации.
</a:t>
            </a:r>
            <a:endParaRPr lang="en-US" sz="7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тропиков: сложная система, которой нельзя навредить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тропических лесов образуют взаимосвязанную экосистему: одни питаются растениями, другие охотятся, третьи опыляют цветы и разносят семена. Их устойчивость поддерживают влажный климат, целостность леса и разные ярусы.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2026-05-11T19:07:11Z</dcterms:created>
  <dcterms:modified xsi:type="dcterms:W3CDTF">2026-05-11T19:07:11Z</dcterms:modified>
</cp:coreProperties>
</file>