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задачи урока по теме «Выделение»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процесс выделения у живых организмов и его значение для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выделения в организме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ключ к удалению вредных веществ и поддержанию внутреннего баланса во всех живых организмах, от бактерий до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выделение?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выделения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это процесс, при котором организм избавляется от конечных продуктов обмена веществ, таких как мочевина и углекислый газ. Этот механизм необходим для жизнедеятельности и поддержания здоровья клеток.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микроорганизмов 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удаляют отходы через мембраны, а растения выделяют воду и кислород через устьица. Эти процессы обеспечивают их нормальное функционирование и развитие.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выделения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выводят вредные вещества с помощью выделительной системы, что способствует сохранению гомеостаза и предотвращению токсического воздействия на ткани.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отравления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аммиака и других отходов нарушает обмен веществ и может привести к гибели клеток. Регулярное выделение защищает организм от токсинов.
</a:t>
            </a:r>
            <a:endParaRPr lang="en-US" sz="1036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здоровой внутренней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отходов сохраняет чистоту крови и тканей, улучшая работу органов и общее самочувствие человека.
</a:t>
            </a:r>
            <a:endParaRPr lang="en-US" sz="1052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организму важно освобождаться от отходов?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выделения у человека: их доля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компонент выделяемых веществ — вода, что важно для терморегуляции и поддержания баланса.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воды указывает на её ключевую роль в процессе выведения продуктов обмена у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данные, 2023 год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выделительной системы человека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Фильтруют кровь и удаляют из неё избыток воды, солей и продуктов обмена.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мочу до момента её вывода из организма.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Транспортируют мочу от почек к мочевому пузырю для накопления.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вывод мочи наружу для удаления отходов.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отходов в организме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выделения и выведения продуктов обмена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фильтры организма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фильтрации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около 180 литров крови ежедневно, что обеспечивает постоянное очищение организма от вредных веществ и поддержание баланса жидкостей.
</a:t>
            </a:r>
            <a:endParaRPr lang="en-US" sz="100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почки – корковое и мозговое вещества, содержащие нефроны – функциональные единицы для фильтрации и формирования мочи.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функций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артериальное давление и уровень солей в крови, сохраняя здоровье и стабильность внутренней среды организма.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кожи, лёгких и печени в выделении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выводит лишнюю воду, соли и продукты обмена через пот, поддерживая водный баланс и очищая организм.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удаляют углекислый газ и влагу с выдыхаемым воздухом, участвуя в газообмене и температурном регулировании.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обезвреживает токсичные вещества, преобразуя аммиак в менее вредную мочевину для почек.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работают совместно, обеспечивая комплексное удаление отходов для поддержания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выделения у животных и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выделения у птиц и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пресмыкающиеся выделяют мочевую кислоту — сухой помёт, что сохраняет воду в организме и подходит для сухих сред обитания.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рыб и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выделяют аммиак через жабры в воду, а млекопитающие и человек — жидкую мочевину через почки, адаптированную к их среде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выделительных структур у растений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растений осуществляется через устьица — особые отверстия на листьях, через которые удаляются вода, кислород и иногда минеральные соли, поддерживая водный баланс и дыхание.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Гидатоды выделяют капельки воды с растворёнными веществами, выполняя функцию удаления избытка жидкости, особенно при высокой влажности и низком испарении.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Железистые волоски и молочники собирают и выводят из тканей вредные или ненужные вещества, способствуя защите и регуляции внутренней среды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сколько вещество выделяет подросток в сутки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варьируются в зависимости от активности и условий окружающей среды, влияя на потребность организма в жидкости.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выделяемой жидкости у подростков приходится на почечную функцию и потоотделение, что важно для поддержания баланса и здоровья.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выделительной системы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недостаточность — серьёзное нарушение фильтрации почек, приводящее к накоплению токсинов и нарушению водно-солевого баланса.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мочевых путей вызывают воспаление и сопровождаются болью, изменением мочи и частым мочеиспусканием, требуя лечения для предотвращения осложнений.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камней в почках приводит к болям, блокировке оттока мочи и может вызывать повреждение тканей при отсутствии своевременного вмешательства.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привычки влияют на работу выделения?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достаточного количества воды улучшает фильтрацию почек и способствует выведению токсинов из организма.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ограничением соли и сахара снижает нагрузку на почки и предотвращает образование камней и отёков.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стимулирует кровообращение и потоотделение, поддерживая работу выделительной системы и общую жизнедеятельность.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влияет на интенсивность потоотделения, что важно учитывать для поддержания гидратации и здоровья кожи.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выделения разных животных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органов выделения и продуктов обмена у различных животных, отражая адаптацию к среде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органы и вещества у животных связаны с условиями среды и стратегиями экономии воды.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 веществ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растений и животных возвращает минеральные вещества в почву, обеспечивая питание для новых поколений. Вода, выделяемая через листья и кожу, участвует в климатических процессах.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среды от отходов жизнедеятельности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выделения предотвращают накопление токсинов и отходов, помогая сохранить экологическое равновесие. Это связывает организмы и их среду обитания в единую систему.
</a:t>
            </a:r>
            <a:endParaRPr lang="en-US" sz="906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выделения в биосфере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99%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Оставшийся 1% пота содержит соли, токсины и аминокислоты, играя важную роль в поддержании гомеостаза и удалении вредных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пот человека из воды, обеспечивая эффективное охлаждение организма и минимальную потерю питательных веществ.
</a:t>
            </a:r>
            <a:endParaRPr lang="en-US" sz="18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диеты и среды на процессы выделения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изучают, как изменённое питание и окружающая среда влияют на функцию почек и выведение токсинов, что важно для профилактики заболеваний.
</a:t>
            </a:r>
            <a:endParaRPr lang="en-US" sz="990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искусственных почек и методов очистки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создавать аппараты, заменяющие функцию почек, улучшая качество жизни пациентов с почечной недостаточностью.
</a:t>
            </a:r>
            <a:endParaRPr lang="en-US" sz="948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исследования: новые подходы к изучению выделения
</a:t>
            </a:r>
            <a:endParaRPr lang="en-US" sz="2565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сохранению здоровья выделительной системы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ежедневно 1,5–2 литра воды, чтобы поддерживать нормальную функцию почек и предотвращать образование камней.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питанием: уменьшайте потребление соли и жареной пищи, что снижает нагрузку на почки и способствует общему здоровью.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Ведите активный образ жизни и соблюдайте гигиену, избегайте переохлаждения для предупреждения инфекций и нарушений выделения.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выделении
</a:t>
            </a:r>
            <a:pPr algn="ctr" indent="0" marL="0">
              <a:lnSpc>
                <a:spcPct val="90000"/>
              </a:lnSpc>
              <a:buNone/>
            </a:pPr>
            <a:r>
              <a:rPr lang="en-US" sz="3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выделения помогает сохранять здоровье, своевременно распознавать болезни и формировать полезные привычки для устойчивого взаимодействия с окружающей средой.
</a:t>
            </a:r>
            <a:endParaRPr lang="en-US" sz="3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2026-05-08T15:07:38Z</dcterms:created>
  <dcterms:modified xsi:type="dcterms:W3CDTF">2026-05-08T15:07:38Z</dcterms:modified>
</cp:coreProperties>
</file>