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двух поколений, где блеск не всегда означает честь.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и повесть «Два гусара»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Толстой показал дворянский мир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возникла в середине 1850-х годов, когда Толстой особенно внимательно всматривался в повседневную жизнь и правду человеческих характеров. В основе сюжета — не парадный, а будничный дворянский мир первой половины XIX 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«Два гусара» — бытовая повесть с сатирическими чертами: автор показывает не героические события, а обычную жизнь, в которой характеры раскрываются через детали и поступки.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сюжета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с приезда Федора Ивановича Туркина в провинциальный город, его встречи с сыном и общения с местным обществом, где быстро становятся заметны скрытые противоречия.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строит повествование на контрасте: внешняя блестящая манера героев часто скрывает пустоту, расчет или беспечность, поэтому комическое в повести постоянно соседствует с тревогой.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Федор Иванович Туркин производит сильное впечатление: он шумный, живой, щедрый на жесты и слова, любит карты, угощение и веселое общество, словно стараясь быть в центре внимания.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за обаятельной внешностью заметны расточительность, легкомыслие и привычка жить без оглядки на последствия. Толстой делает образ одновременно смешным и беспокойным, чтобы показать его внутреннюю ненадежность.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старого гусара Федора Ивановича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Федорович — сын старого гусара и чиновник, который привык к аккуратности, порядку и расчету. Он старается жить разумно и не привлекать к себе лишнего внимания.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молодого гусара Ильи Федоровича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отцом он кажется сухим, сдержанным и внутренне бедным. Его осторожность не делает его духовно богаче, а лишь подчеркивает нехватку тепла и широты.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правильное поведение само по себе не гарантирует благородства. Настоящая ценность человека определяется не только внешней приличностью, но и душевной щедростью.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повести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эпизодов, через которые раскрываются характеры героев и главный контраст повести.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отцов и детей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олицетворяет гусарскую удаль, свободу и жизнь по настроению: он действует порывисто, любит блеск и не думает о завтрашнем дне.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выбирает службу, порядок и осторожность. Его поведение кажется разумным, но вместе с тем лишено живого тепла и душевной широты.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героями нет настоящего взаимопонимания: они связаны родством, но по-разному смотрят на честь, деньги и человеческое достоинство.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Толстой показывает, что общая фамилия не означает общности взглядов, а связь поколений проверяется не словами, а отношением к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по-разному герои ведут себя в семье и среди людей.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Л. Н. Толстого «Два гусара»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гусаров
</a:t>
            </a:r>
            <a:endParaRPr lang="en-US" sz="269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чертах показывает не только характеры, но и противоположные жизненные ориентиры.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иронично показывает карточные долги, показное гостеприимство и желание выглядеть важнее, чем есть на самом деле. За внешней любезностью часто скрывается пустота.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дворянский быт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бытовые детали: стол, еда, деньги, разговоры о расходах и прием гостей. Именно через них читатель видит настоящие привычки и слабости людей.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направлена не только на отдельных персонажей, но и на весь уклад жизни, где статус нередко важнее совести, а внешние приличия подменяют внутреннюю честность.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помогает понять, как Толстой раскрывает характеры через поступки и отношение к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помогают увидеть главный конфликт: блеск, порядок и быт не всегда означают нравственную ценность.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и их роли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Л. Н. Толстого «Два гусара»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дом как зеркало жизни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Парадный уют без тепла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Туркиных всё устроено так, чтобы произвести впечатление: чистая гостиная, дорогая мебель, аккуратно накрытый стол. Но за этим видимым порядком чувствуется холодная, почти официальная атмосфера. Красота вещей не превращается здесь в семейное согласие или доверие.
</a:t>
            </a:r>
            <a:endParaRPr lang="en-US" sz="105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Интерьер, который говорит сам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мебель, стол, зеркала и другие детали обстановки помогают представить дворянский дом XIX века очень живо. Толстой показывает: вещи могут выглядеть достойно, но истинный смысл дома определяется не ими, а отношениями между его обитателями.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как привычка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Хозяева принимают гостей охотно и шумно, однако их радушие больше похоже на привычный ритуал, чем на искреннюю заботу. Угощение, разговоры и мелкие любезности создают внешнее благополучие, но не скрывают внутренней пустоты и напряжения между людьми.
</a:t>
            </a:r>
            <a:endParaRPr lang="en-US" sz="10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приемы Толстого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вместо объяснений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раскрывает героев через их слова. По интонации, шуткам и сухим ответам сразу видно, кто открыт, а кто держится настороженно и холодно.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характеров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и сын, блеск и будничность, щедрость и расчет постоянно сопоставляются. Благодаря этому различия становятся особенно заметными без длинных авторских комментариев.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карты, одежда, деньги и привычки за столом выглядят простыми мелочами, но именно они помогают понять настроение сцены и настоящую ценность поступков.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мягко посмеивается над показным блеском дворянского быта. Ирония делает повествование точным и помогает увидеть разницу между красивой внешностью и внутренним содержанием.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соединяет личную историю героев с картиной дворянской жизни, где привычки, достаток и репутация нередко важнее искренности.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Л. Н. Толстого «Два гусара»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не один конфликт, а несколько связанных тем; все они подводят к мысли о несоответствии формы и сути.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военной эпохи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дворянской среде еще помнят гусарскую удаль: свободу, смелость, шумные застолья и любовь к эффектному поведению.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1820–1840-е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прежними традициями укрепляются расчет, служба и чин. Жизнь становится более упорядоченной, но менее яркой и искренней.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Толстого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Гусарский образ показан без романтического блеска: вместе с храбростью видны расточительность, карточные долги и привычка жить на показ.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нравственный смысл повести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сцен показывает, как внешний блеск героя постепенно уступает место бытовой и нравственной правде.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Федора Ивановича звучит легко и живо: в ней много шуток, преувеличений и резких переходов. Она передает его энергию, общительность и привычку производить впечатление на окружающих.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речь персонажей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Федорович говорит иначе: осторожно, сдержанно и деловито. Его фразы короче и суше, поэтому в речи слышны расчет, порядок и желание не выходить за рамки.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манере говорить помогает понять не только характеры, но и дистанцию между ними. Даже в одной семье герои словно принадлежат к разным жизненным мирам.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внешнего и внутреннего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внешняя привлекательность героя не всегда совпадает с его нравственной сущностью.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не идеализирует ни один образ: один герой живет эффектом, другой — сухим расчетом. Оба примера учат судить о человеке по поступкам.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Л. Н. Толстого «Два гусара»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внимательно показывает обычные домашние сцены: разговоры, угощение, прием гостей, карточную игру. Именно в повседневности раскрываются привычки, слабости и настоящие отношения между людьми.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повесть легко понять и сегодня: в ней нет сложных приключений, но есть узнаваемые ситуации. Читатель видит, как манеры и слова могут скрывать истинный характер.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Толстого в этой повести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специально не делает одного героя полностью положительным: важнее показать, что каждый тип жизни имеет свои слабые стороны.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Л. Н. Толстого «Два гусара»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сравнения героев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приводит к выводу: ни блеск, ни правильность сами по себе не делают человека достойным.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правде за внешним блеском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«Два гусара» напоминает: красивое поведение, громкие слова и внешняя уверенность еще не говорят о настоящей чести. Толстой учит смотреть глубже — на поступки и нравственный выбор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2026-05-19T03:19:52Z</dcterms:created>
  <dcterms:modified xsi:type="dcterms:W3CDTF">2026-05-19T03:19:52Z</dcterms:modified>
</cp:coreProperties>
</file>