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развитие и международные отношения в годы «холодной войны»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двух сверхдержав перестроило безопасность, экономику и жизнь людей по всему миру с 1946 по 1991 год.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после Второй мировой войны: условия начала «холодной войны»
</a:t>
            </a:r>
            <a:endParaRPr lang="en-US" sz="2339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1945 году Европа переживала разруху и миграционный кризис, а США опирались на мощную экономику и монополию на атомное оружие. СССР укреплял влияние в Восточной Европе. Доктрина Трумэна, план Маршалла и создание НАТО с ОВД закрепили разделение на блоки.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«холодной войны» и изменение уровня напряжённости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подчёркивает: максимум риска приходился на период, когда ядерный фактор сильнее всего ограничивал пространство для манёвра сторон.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смены фаз конфронтации и разрядки напряжённость в среднем снижалась, но отдельные события быстро возвращали её к критическому уровню.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этапов по периодизации исторического процесса, 1946–1991; Карибский кризис — 1962 год.
</a:t>
            </a:r>
            <a:endParaRPr lang="en-US" sz="66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250" y="1162275"/>
            <a:ext cx="7111500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13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блока в «холодной войне»: политические и экономические модели
</a:t>
            </a:r>
            <a:endParaRPr lang="en-US" sz="2213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охватывало не только территории и безопасность, но и то, какая модель управления и развития будет считаться «правильной» для будущего.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государственном управлении и экономике влияли на союзнические связи: каждый блок стремился усилить доверие к собственной системе.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политико-экономических принципов блоков в 1946–1991 годах.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разворачивалась международная конфронтация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эскалации и разрядки: от недоверия к кризисам, затем к переговорам.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 Берлин как главный символ раскола Европы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1949 год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ФРГ и ГДР закрепило политический раскол Германии и сделало её центральной ареной соперничества сверхдержав.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1948–1949 и 1961 годы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Берлинские кризисы показали, насколько болезненным мог стать контроль над послевоенным порядком: борьба шла не только за территории, но и за правила существования разделённого города.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Берлинская стена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Стена стала самым узнаваемым символом разделённого мира и идеологической границы, визуально объяснявшей разницу между системами.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испытали первую атомную бомбу в 1945 году, СССР — в 1949-м. К началу 1960-х обе стороны уже имели термоядерное оружие и средства доставки, что радикально повысило цену ошибок.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Появилась логика взаимного гарантированного уничтожения: полномасштабная война грозила катастрофой для обеих сторон. Поэтому даже при жёстких спорах стороны старались избегать прямого столкновения.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Ядерная гонка и страх взаимного уничтожения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расходы и научно-техническое соперничество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и ракетные достижения становились показателем технологического превосходства и способом транслировать политический престиж.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и масштаба достижений показывает, что соревнование стимулировало не только оборону, но и гражданские технологии через «эффект перетока».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исторические вехи космической эры: запуск первого спутника (1957), полёт Юрия Гагарина (1961), высадка человека на Луну (1969).
</a:t>
            </a:r>
            <a:endParaRPr lang="en-US" sz="57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580032"/>
            <a:ext cx="449100" cy="449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134312"/>
            <a:ext cx="449100" cy="35928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войны как форма соперничества сверхдержав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Корейская война (1950–1953)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Корейская война стала одним из первых крупных испытаний «холодной войны» на практике: стороны поддерживали союзников и ограничивали собственное прямое участие, чтобы не перейти грань масштабного конфликта.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Вьетнамская война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Вьетнам превратился в арену борьбы за влияние: помощь выражалась в вооружениях и советниках. Для сверхдержав это был способ действовать через региональные кризисы, сохраняя дистанцию друг от друга.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Ближневосточные конфликты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Ближнем Востоке соперничество проявлялось через дипломатическую и военную поддержку разных сторон. Такая «опосредованная» вовлечённость помогала сверхдержавам продвигать интересы без прямой войны между ними.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в Африке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Африке напряжённость усиливалась на фоне деколонизации и внутренних конфликтов. Внешнее вмешательство со стороны США и СССР поддерживало союзников и влияло на баланс сил в регионе.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602" y="1697375"/>
            <a:ext cx="3352847" cy="2026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Кризисы, изменившие международные отношения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работали по-разному: одни повышали риск силового противостояния, другие заставляли искать договорённости и понятные правила безопасности.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чем выше была вероятность прямого столкновения, тем больше значение приобретали механизмы переговоров и контроля над рисками. 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события второй половины XX века; годы и состав участников общеизвестны по справочным материалам.
</a:t>
            </a:r>
            <a:endParaRPr lang="en-US" sz="57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и появление новых независимых государств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«Год Африки»: как волна независимости изменила карту мира
</a:t>
            </a:r>
            <a:pPr algn="l" indent="0" marL="0">
              <a:lnSpc>
                <a:spcPct val="115000"/>
              </a:lnSpc>
              <a:buNone/>
            </a:pPr>
            <a:r>
              <a:rPr lang="en-US" sz="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1960-е годы независимость обрели десятки территорий в Азии и Африке, а сам перелом часто связывают с «годом Африки». Колониальные империи распадались быстрее, чем успевали строиться новые институты власти. На фоне надежд усиливались и внутренние трудности: дефицит кадров и конкуренция элит.
</a:t>
            </a:r>
            <a:endParaRPr lang="en-US" sz="716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 Индонезия: независимость как шанс и испытание
</a:t>
            </a:r>
            <a:pPr algn="l" indent="0" marL="0">
              <a:lnSpc>
                <a:spcPct val="115000"/>
              </a:lnSpc>
              <a:buNone/>
            </a:pPr>
            <a:r>
              <a:rPr lang="en-US" sz="2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стала независимой в 1947 году, а Индонезия — в 1949-м. Освободившиеся государства получали возможность проводить собственный курс, но сталкивались с нехваткой специалистов и сложными задачами управления экономикой. Часто сразу начинались споры о том, как устроить государство и какие приоритеты выбрать.
</a:t>
            </a:r>
            <a:endParaRPr lang="en-US" sz="69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границы и старые противоречия
</a:t>
            </a:r>
            <a:pPr algn="l" indent="0" marL="0">
              <a:lnSpc>
                <a:spcPct val="115000"/>
              </a:lnSpc>
              <a:buNone/>
            </a:pPr>
            <a:r>
              <a:rPr lang="en-US" sz="2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Африки деколонизация совпала с обострением внутренних конфликтов. Ресурсы и административный опыт были ограничены, а внешние акторы сохраняли интерес к стратегическим территориям. Поэтому независимость становилась не финалом, а началом долгой борьбы за стабильность и право на суверенные решения.
</a:t>
            </a:r>
            <a:endParaRPr lang="en-US" sz="73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неприсоединения: путь к самостоятельной политике
</a:t>
            </a:r>
            <a:endParaRPr lang="en-US" sz="2285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логику процесса: от колониальной зависимости к выбору самостоятельной внешней линии через отказ от вступления в военные блоки. Ключевые ориентиры — Белградская конференция 1961 года и влияние центров в Каире, Дели и Джакарте.
</a:t>
            </a:r>
            <a:endParaRPr lang="en-US" sz="8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450000"/>
            <a:ext cx="4294800" cy="12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1960–1970-х годов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627400" y="902125"/>
            <a:ext cx="3066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1960-х: курс на ограничение рисков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череды кризисов и растущих ядерных опасений стороны стремились снизить вероятность войны. Одним из ключевых шагов стал Договор о нераспространении ядерного оружия (1968).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627400" y="2194325"/>
            <a:ext cx="3066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1972 год: договоры по контролю и безопасности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1972 году появились соглашения ОСВ-1 и Договор по ПРО. Они укрепляли практику переговоров и задавали рамки контроля, чтобы конкуренция не превращалась в случайное военное столкновение.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27400" y="3486525"/>
            <a:ext cx="3066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1975 год: закрепление европейских правил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Хельсинкский заключительный акт (1975) зафиксировал важность обсуждений и общих принципов международной безопасности. Разрядка стала не только политическим намерением, но и набором согласованных подходов.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Советско-американские соглашения об ограничении вооружений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1980-х усилила роль переговоров и механизмов контроля: даже при сохранявшейся конфронтации стороны искали способы снижать риск случайной эскалации.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что контроль вооружений развивался ступенчато: от рамок ограничения к более комплексным мерам, рассчитанным на предотвращение опасных инцидентов.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подписания договоров: ОСВ-1 (1972), Договор по ПРО (1972), ОСВ-2 (1979), Договор о ликвидации ракет средней и меньшей дальности, ДРСМД (1987), СНВ-1 (1991).
</a:t>
            </a:r>
            <a:endParaRPr lang="en-US" sz="57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Идеологическая борьба и информационное противостояние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Западный блок делал акцент на либеральной демократии, правах человека и рыночной экономике; социалистический блок — на равенстве, социальной справедливости и антиколониализме. Эти акценты отражались в медиа и международных программах.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Спорт, международные выставки и культурные обмены превращались в площадки демонстрации достижений. Даже небольшие события создавали эмоциональную поддержку внешнеполитическим целям обеих сторон.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Пропаганда строилась не только на лозунгах, но и на регулярном «потоке образов»: радиовещание, кино и образование формировали представления о том, как устроена «правильная» жизнь и политика.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идеологическое соперничество влияло на отношение людей к культуре и политическим решениям в разных странах. Оно помогало объяснять «чужую» модель как угрозу или, наоборот, как ориентир для реформ.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Научно-техническая революция и влияние соперничества на повседневную жизнь
</a:t>
            </a:r>
            <a:endParaRPr lang="en-US" sz="2175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ускоренные конкуренцией сверхдержав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сверхдержав ускорило развитие космонавтики, электроники, атомной энергетики, вычислительной техники и реактивной авиации. Результаты часто демонстрировали публично, превращая научные успехи в аргумент силы и компетентности.
</a:t>
            </a:r>
            <a:endParaRPr lang="en-US" sz="1035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во «вторую жизнь»: от военных задач к гражданским удобствам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разработки постепенно переходили в гражданскую сферу: спутниковая связь, новые материалы, навигационные системы, медицинская техника и более быстрый транспорт. Так международное напряжение косвенно влияло на то, как люди путешествовали, работали и лечились.
</a:t>
            </a:r>
            <a:endParaRPr lang="en-US" sz="96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159" y="1162275"/>
            <a:ext cx="4995682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13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развитие в разных регионах в годы «холодной войны»
</a:t>
            </a:r>
            <a:endParaRPr lang="en-US" sz="2213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 каждом регионе конкуренция сверхдержав проявлялась по-своему: через разделение, войны, внешнее вмешательство и борьбу за влияние.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логика «холодной войны» оставалась единой, но региональная конкретика различалась: где-то доминировала линия «блоков», а где-то — борьба за контроль над ресурсами и политическими курсами.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ключевых признаков развития по материалам школьного курса истории Новейшего времени.
</a:t>
            </a:r>
            <a:endParaRPr lang="en-US" sz="65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«холодная война» завершилась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опирается на последовательность внутренних и внешних факторов: экономические трудности СССР, перестройка, ослабление контроля над Восточной Европой, затем цепочка событий 1989–1991 годов. Роль переговоров с США показана как отдельный сдерживающий фактор эскалации.
</a:t>
            </a:r>
            <a:endParaRPr lang="en-US" sz="87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распада биполярной системы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противостояния не «обнулило» напряжённость: в разных регионах продолжались конфликты и этнические противоречия, а международная конкуренция приобрела более разнообразные формы.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Суммарная картина показывает сдвиг к более однополюсной конфигурации, при которой ключевыми оставались вопросы предотвращения эскалации и управления кризисами.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общие исторические результаты, изложенные в учебных курсах. Числа в столбцах — условный индекс авторской оценки (1–5), для визуального сопоставления масштаба влияния.
</a:t>
            </a:r>
            <a:endParaRPr lang="en-US" sz="57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мировом развитии в годы «холодной войны»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«Холодная война» задала структуру международных отношений второй половины XX века и усилила роль дипломатии и договоров. Конкуренция ускорила технологии, но ядерная угроза делала прямую войну крайне опасной.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2026-05-11T13:43:00Z</dcterms:created>
  <dcterms:modified xsi:type="dcterms:W3CDTF">2026-05-11T13:43:00Z</dcterms:modified>
</cp:coreProperties>
</file>