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химической организации клетки
</a:t>
            </a:r>
            <a:endParaRPr lang="en-US" sz="2098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клетки определяет её структуру и жизненные функции.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понимания клетки и её химии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XIX века открыла путь к изучению живой материи. Микроскопия раскрыла строение клеток, а исследование их химического состава объяснило процессы обмена и развития живых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занимает большую часть объёма клеток, от 60% до 80%, обеспечивая среду для всех биохимических реакций и нормального функционирования клеточных структур.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растворяет и транспортирует ионы и органические вещества, создавая условия для взаимодействия молекул и поддержания равновесия внутри клетки.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вода способствует сохранению формы клеток и пластичности цитоплазмы, важной для внутренних процессов и перемещения компонентов.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основа жизни в клетке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вещества в составе клетки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и их роль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поддерживают баланс pH и осмотическое давление, что жизненно важно для сохранения гомеостаза. Они обеспечивают оптимальные условия для ферментативных реакций.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ионы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ионы включают натрий, калий, кальций, магний и фосфат. Их равновесие регулирует электрическую активность и структурную стабильность клетки.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540691"/>
            <a:ext cx="4646100" cy="25895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химических элементов в клетке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биохимических исследований клеток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составляют большую часть массы клетки и обеспечивают её жизнедеятельность.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элементов составляют более 98% массы клетки, подчёркивая их исключительное значение.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соединения клетки: общее представление
</a:t>
            </a:r>
            <a:endParaRPr lang="en-US" sz="1922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— основа клеточной структуры и катализа биохимических реакций, оказывая влияние на все жизненные процессы.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создают клеточные мембраны и запасают энергию, обеспечивая барьер между внутренним содержимым клетки и окружающей средой.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служат быстрым источником энергии и участвуют в поддержании клеточных структур, особенно в растительных клетках.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хранят и передают генетическую информацию, контролируя синтез белков и другие жизненные функции.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составляют около 50% сухой массы клетки и образованы двадцатью типами аминокислот, связанными пептидными связями.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выполняют функции ферментов, ускоряя реакции, и формируют компоненты мембран и цитоскелета, поддерживая клеточную форму и движение.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участвуют в транспортировке веществ и регулируют процессы, обеспечивая адаптацию и взаимодействие клетки с окружающей средой.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— главные исполнители жизненных процессов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Липиды: энергозапас и защита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Липиды, включая жиры и фосфолипиды, занимают 10–15% сухой массы клетки и служат важным энергетическим резервом.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образуют биологические мембраны и создают гидрофобные барьеры, отделяющие внутрение среды клетки от внешней жидкости.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является основным углеводом, который быстро распадается для получения энергии, необходимой для клеточных процессов. Она легко усваивается и поддерживает активность клетки.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— источник быстрой энергии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и клеточная стенка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— структурный полисахарид растительных клеток, придающий прочность клеточной стенке. Ее молекулы образуют прочные волокна, поддерживающие форму и защиту растений.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— энергия и структура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— носители информации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наследственную информацию, контролируя синтез белков, обеспечивая передачу генетических данных между поколениями.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участвует в трансляции генетического кода и непосредственном производстве белков на рибосомах клетки.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Нуклеотиды — основные строительные блоки ДНК и РНК, также участвуют в клеточном обмене энергии и сигнальных процессах.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преобладанию воды клетка сохраняет необходимую текучесть для всех биохимических процессов и обмена веществ.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Сравнительное содержание веществ в клетке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занимает основную долю клетки, а белки — главный органический компонент, обеспечивающий функциональные задачи клетки.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учебников по биохимии клетки, 2023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натрия (Na+) и калия (K+) обеспечивают проведение нервных импульсов, регулируя работу мышц и нервной системы.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минеральных веществ в клетке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(Ca2+) играет ключевую роль в сокращении мышечных волокон и активации процессов свертывания крови.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(Mg2+) необходим для функционирования свыше 300 ферментов, участвующих в метаболизме и синтезе белков.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Фосфатные ионы (PO4 3-) важны для образования АТФ и структурных компонентов нуклеиновых кислот.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входит в состав гемоглобина и переносит кислород, обеспечивая дыхание клеток и их энергообмен.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 необходим для синтеза гормонов щитовидной железы, влияющих на рост и обмен веществ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Цинк и медь участвуют в работе ферментов, поддерживают иммунитет, а фтор укрепляет зубную эмаль, предотвращая кариес.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 важные микроэлементы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клеточной мембраны
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мембраны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состоит из двойного слоя фосфолипидов с встроенными белками и молекулами холестерина. Такая организация обеспечивает её гибкость и прочность.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регулирует транспорт веществ, защищает клетку и передает сигналы, позволяя клетке адекватно реагировать на внешние изменения среды.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транспорта веществ через мембрану клетки
</a:t>
            </a:r>
            <a:endParaRPr lang="en-US" sz="2363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транспорта веществ в клетке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гликогена в клетках служат резервом быстро доступной энергии при необходимости повышенного обмена веществ.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нейтральных жиров накапливаются в цитоплазме, обеспечивая длительное хранение энергии в компактной форме.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белков функционируют как строительные материалы и ферменты, участвующие в различных жизненных процессах клетки.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Внутриклеточные органические комплексы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в обмене веществ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многочисленные вещества, ускоряя химические реакции, необходимые для жизнедеятельности клеток.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служит транспортной средой, обеспечивая доставку питательных веществ и удаление продуктов обмена из клетки.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участвует в гидролизе и синтезе макромолекул, поддерживая баланс разрушения и создания веществ внутри клетки.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высокой теплоемкости вода способствует стабилизации температуры, что важно для нормального функционирования ферментов.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содержит инструкции для синтеза белков, а РНК участвует в их непосредственном создании. Эти биополимеры обеспечивают преемственность жизни и регулируют клеточную активность.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 РНК: хранение и передача генетической информации
</a:t>
            </a:r>
            <a:endParaRPr lang="en-US" sz="1091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полисахариды: структурные и энергетические компоненты
</a:t>
            </a:r>
            <a:endParaRPr lang="en-US" sz="1006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выполняют каталитические и структурные функции, а полисахариды накапливают энергию и формируют клеточную оболочку. Их взаимодействие обеспечивает жизнеспособность клетки.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Биополимеры — базовые макромолекулы клетки
</a:t>
            </a:r>
            <a:endParaRPr lang="en-US" sz="18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химической организации и жизнедеятельности клетки
</a:t>
            </a:r>
            <a:endParaRPr lang="en-US" sz="1793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 липиды служат основным источником энергии, поддерживая процессы роста и функционирования клеток.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отвечают за структурную поддержку и каталитическую активность, обеспечивая синтез веществ и регуляцию обмена.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хранят и передают генетическую информацию, влияя на развитие и адаптацию клетки к изменениям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организация клетки — основа жизни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клетки формирует её способность к росту, обмену веществ и воспроизводству. Понимание этих основ раскрывает механизмы жизнедеятельности и развития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2026-05-09T05:00:16Z</dcterms:created>
  <dcterms:modified xsi:type="dcterms:W3CDTF">2026-05-09T05:00:16Z</dcterms:modified>
</cp:coreProperties>
</file>