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контрастов, где рельеф, климат и вода формируют образ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специфика Африки: что определяет жизнь материка
</a:t>
            </a:r>
            <a:endParaRPr lang="en-US" sz="23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материк резких природных контрастов
</a:t>
            </a:r>
            <a:endParaRPr lang="en-US" sz="240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особенно наглядно показывает, как широта, рельеф и удалённость от океанов меняют природу материка. Здесь рядом существуют влажные леса, саванны и крупнейшие пустыни.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 карте мира: ориентиры и масштабы
</a:t>
            </a:r>
            <a:endParaRPr lang="en-US" sz="2113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океанами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между Атлантическим и Индийским океанами, поэтому её берега связаны сразу с двумя крупными морскими бассейнами.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почти через середину материка, а тропики Рака и Козерога ограничивают его жаркую зону с севера и юга.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большой протяжённости с севера на юг природные условия меняются от средиземноморских до экваториальных и тропических.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Африку удобным объектом для сравнения климатов, ландшафтов и типов хозяйства в разных частях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размеры материка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236616" y="1250466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Африка занимает второе место среди материков и составляет около 30,3 млн км², поэтому её природные различия особенно масштабны.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1236616" y="1957241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вытянутость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окраины материка удалены друг от друга на тысячи километров, что усиливает различия в климате и природных зонах.
</a:t>
            </a:r>
            <a:endParaRPr lang="en-US" sz="1009" dirty="0"/>
          </a:p>
        </p:txBody>
      </p:sp>
      <p:sp>
        <p:nvSpPr>
          <p:cNvPr id="15" name="Text 4"/>
          <p:cNvSpPr txBox="1"/>
          <p:nvPr/>
        </p:nvSpPr>
        <p:spPr>
          <a:xfrm>
            <a:off x="1228557" y="26935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изрезанность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Африки сравнительно слабо изрезана, поэтому удобных заливов и глубоких естественных гаваней здесь меньше, чем в Европе.
</a:t>
            </a:r>
            <a:endParaRPr lang="en-US" sz="1009" dirty="0"/>
          </a:p>
        </p:txBody>
      </p:sp>
      <p:sp>
        <p:nvSpPr>
          <p:cNvPr id="16" name="Text 5"/>
          <p:cNvSpPr txBox="1"/>
          <p:nvPr/>
        </p:nvSpPr>
        <p:spPr>
          <a:xfrm>
            <a:off x="1236616" y="3429847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часто отделены от морских путей, а это усложняет транспорт, обмен и освоение удалённых территорий.
</a:t>
            </a:r>
            <a:endParaRPr lang="en-US" sz="1009" dirty="0"/>
          </a:p>
        </p:txBody>
      </p:sp>
      <p:sp>
        <p:nvSpPr>
          <p:cNvPr id="17" name="Text 6"/>
          <p:cNvSpPr txBox="1"/>
          <p:nvPr/>
        </p:nvSpPr>
        <p:spPr>
          <a:xfrm>
            <a:off x="1236616" y="41661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территории, наоборот, получают преимущества от морской торговли, портов и более мягкого влияния океана на климат.
</a:t>
            </a:r>
            <a:endParaRPr lang="en-US" sz="10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 и связи с другими материками
</a:t>
            </a:r>
            <a:endParaRPr lang="en-US" sz="2222" dirty="0"/>
          </a:p>
        </p:txBody>
      </p:sp>
      <p:sp>
        <p:nvSpPr>
          <p:cNvPr id="13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океанических фасада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берега Африки выходят к Атлантическому океану, а восточные — к Индийскому. Эти моря и океаны формируют торговые маршруты и климатические различия.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Европой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 отделён от Европы Средиземным морем и Гибралтарским проливом, который остаётся важным рубежом между частями света.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Сухопутный и морской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море и Суэцкий перешеек соединяют Африку с Евразией, делая северо-восток материка важным транспортным узлом.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87527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особенно значимы для портов, рыболовства и внешней торговли, потому что многие страны опираются именно на морские связи.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187527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у крупных водных путей делает африканские берега стратегически важными для международных перевозок.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Африки и их значение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 — крупнейший остров Африки и четвёртый по величине остров мира. Его длительная изоляция сделала природу особенно своеобразной.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Сокотра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Сокотра известна необычными формами растений и животного мира, которые сформировались в условиях удалённости от материка.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архипелаги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Коморские острова и Сейшелы важны не только как природные территории, но и как районы туризма и прибрежного хозяйства.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у 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Канарские острова и Кабо-Верде лежат у окраин Африки и помогают понять, как океан влияет на природу и расселение.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дополняют природную карту материка, показывая, что Африка разнообразна не только на суше, но и в океане.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материк плато и древних щитов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возвышенностей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поверхности Африки поднята над уровнем моря, поэтому материк часто называют материком плато. Низменностей здесь заметно меньше, чем в Евразии.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платформа и щиты лежат в основе многих территорий, создавая устойчивую, но сильно расчленённую структуру рельефа.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высокие плато определяют направление рек, размещение поселений и доступность земель для земледелия и транспорта.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рельеф способствует контрастам между высокими внутренними районами и более низкими окраинами материка.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Тектоника, рифты и высотные контрасты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растяжения коры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Восточно-Африканский рифт — одна из самых известных зон разломов на Земле. Здесь земная кора постепенно расходится, создавая длинную цепь впадин и уступов.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 и горные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Рифтовая область включает Эфиопское нагорье, вулканические массивы и крупные озёра, среди которых Танганьика и Ньяса.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высоты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 Африки — Килиманджаро, 5895 м. Низшая — впадина озера Ассаль, примерно −155 м, что подчёркивает огромные перепады рельефа.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рифтовой зоны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Тектоническая активность здесь связана с землетрясениями и вулканизмом, поэтому Восточная Африка особенно уязвима к природным рискам.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Африки на схеме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тянется влажный экваториальный пояс, где круглый год тепло и часто идут дожди. На схеме он выделяется как наиболее насыщенная растительностью зона.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Субэкваториальные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обе стороны от него располагаются субэкваториальные области с чередованием влажного и сухого сезонов. Именно здесь особенно заметна смена природных условий по году.
</a:t>
            </a:r>
            <a:endParaRPr lang="en-US" sz="1478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к тропикам лежат обширные пустынные территории, где осадков мало, а испарение велико. Эти пространства резко выделяются на карте Африки.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юге материка формируются субтропики с более мягкой сезонностью. Такое почти зеркальное расположение поясов связано с положением Африки между экватором и тропиками.
</a:t>
            </a:r>
            <a:endParaRPr lang="en-US" sz="14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получает осадки очень неравномерно: от круглогодичных ливней у экватора до засушливых тропиков и пустынь.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океана омывают Африку, но их влияние по-разному ощущается на разных берегах материка.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Африки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Африке холодные прибрежные течения уменьшают испарение и усиливают засушливость, из-за чего пустыни подходят к морю, а туманы и апвеллинг поддерживают рыболовство.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холодных течения у берегов Африки заметно меняют климат прибрежных районов.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атласы и школьные курсы физической географии Африки; Канарское и Бенгельское течения.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 Конго: главные речные системы
</a:t>
            </a:r>
            <a:endParaRPr lang="en-US" sz="2654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формирует земледелие и расселение на северо-востоке материка, а Конго связывает влажные лесные районы с мощным речным стоком и гидроэнергетикой.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длиннее Конго, но Конго значительно превосходит его по водности; вместе они определяют хозяйство и размещение населения в своих бассейнах.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Encyclopaedia of World Rivers; для Нила — около 6650 км, для Конго — около 4700 км.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2 320 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Танганьики делает это озеро одним из самых уникальных в мире: тектоническая впадина хранит большой запас пресной воды и поддерживает рыбные ресурсы региона.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максимальная глубина озера Танганьика, одного из самых глубоких на Земле.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Lake Tanganyika.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крупных рек Африка испытывает дефицит пресной воды: в засушливые периоды особенно заметны зависимость от подземных источников и необходимость водохранилищ.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возобновляемых пресных вод приходится на Африку.
</a:t>
            </a:r>
            <a:endParaRPr lang="en-US" sz="2235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AQUASTAT; оценка доли возобновляемых пресных вод по регионам мира.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млн км²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 — крупнейший массив влажных экваториальных лесов Африки; его леса поддерживают исключительное биоразнообразие и остаются важнейшим резервом углерода.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занимает тропический лес бассейна Конго — второй по площади на планете после Амазонии.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WWF; World Resources Institute; оценки площади бассейна Конго и лесного покрова.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занимают огромную часть материка, поэтому сезон дождей здесь решает судьбу пастбищ, посевов и перемещений скота почти во всех странах тропической Африки.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Африки приходится на саванны и редколесья.
</a:t>
            </a:r>
            <a:endParaRPr lang="en-US" sz="249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 Education; школьные географические обобщения о природных зонах Африки.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9,2 млн км²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 — крупнейшая жаркая пустыня мира, а Сахель показывает, как засушливый климат постепенно вытесняет продуктивные земли и усиливает риск опустынивания.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площадь Сахары, самой большой жаркой пустыни Земли.
</a:t>
            </a:r>
            <a:endParaRPr lang="en-US" sz="2221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Sahara Desert.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засушливой Африке устойчивое земледелие возможно только там, где есть вода, поэтому орошаемые поля и пастбища концентрируются вдоль рек и у оазисов.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сельского хозяйства в странах Африки к югу от Сахары зависит от дождевого питания, а не от орошения.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данные о преобладании rainfed agriculture в странах Африки к югу от Сахары.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риски усиливают друг друга
</a:t>
            </a:r>
            <a:endParaRPr lang="en-US" sz="209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климатических сдвигов, водных дефицитов и природных опасностей в разных регионах Африки.
</a:t>
            </a:r>
            <a:endParaRPr lang="en-US" sz="8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материк, где природа задаёт правила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Африки объясняет почти всё: где живут люди, какие культуры выращивают, как строят транспорт и почему одни регионы уязвимее к засухам, а другие — к наводнениям и вулканизму.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2026-07-27T03:16:24Z</dcterms:created>
  <dcterms:modified xsi:type="dcterms:W3CDTF">2026-07-27T03:16:24Z</dcterms:modified>
</cp:coreProperties>
</file>