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природы, истории и культуры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природы, истории и культуры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ключа к 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удобнее всего изучается через географию, историю и культуру. Такой порядок показывает, как территория, прошлое и современная жизнь связаны между собой.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север Евразии и является крупнейшим государством мира по площади. Её территория охватывает огромные пространства от Балтики до Тихого океана.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пространства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страны объясняет различия в природных условиях, времени и образе жизни. В одном государстве соседствуют арктические берега, леса, степи и горы.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выход к трём океанам: Северному Ледовитому, Тихому и частично Атлантическому через моря. Это важно для климата, рыболовства и морских путей.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соседей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страны 16 сухопутных соседей. Такое положение делает Россию связующим звеном между Европой и Азией и влияет на транспорт, торговлю и безопасность.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цифры о стране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делает страну очень разной по времени, климату и природным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 — Россия отличается не только размером, но и масштабом внутренних различий, которые заметны в природе и повседневной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50" y="3161225"/>
            <a:ext cx="315000" cy="36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50" y="3197225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200" y="3161225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7675" y="1379438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225" y="1379438"/>
            <a:ext cx="315000" cy="360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62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 встречаются на крайнем севере, где холод, ветер и короткое лето сильно ограничивают растительность. Эти зоны особенно уязвимы к изменениям климата.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619815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природы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15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зон с севера на юг показывает, насколько велика страна. Разные природные условия формируют разные способы жизни, хозяйства и расселения людей.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337200" y="3595425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37200" y="4118275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 тянутся южнее, где тепла и влаги больше. Здесь чаще встречаются разнообразные растения, плодородные почвы и густое заселение.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6767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равнины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6767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известны открытыми пространствами, зерновыми полями и тёплым летом. Эти зоны особенно важны для сельского хозяйства и традиционного земледелия.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906725" y="1813638"/>
            <a:ext cx="2469600" cy="4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
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1906725" y="2336487"/>
            <a:ext cx="24696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состоит в основном из хвойных лесов. Она важна для климата, животного мира, лесного хозяйства и запасов древесины.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пути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 север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течёт через северо-восток России и несёт свои воды к Ледовитому океану. Весной она особенно мощная, а вдоль неё долго сохраняются труднодоступные территории.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знаменит глубиной и огромным запасом пресной воды. Озеро также имеет уникальную природу, поэтому его считают одним из главных природных символов страны.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 города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 — самая известная река европейской части России. На её берегах возникали крупные города, а водный путь помогал торговле, перевозкам и развитию поселений.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реки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Обь-Иртышская система относится к самым протяжённым речным путям страны. Она играет большую роль в Сибири, где расстояния особенно велики и дороги не везде удобны.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335350"/>
            <a:ext cx="3777900" cy="1550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так различается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России меняется не случайно: на него влияют и широта, и удалённость от океанов.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 и чем севернее территория, тем сильнее контрасты температуры и осадков.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школьные материалы по климату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природного разнообразия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60150" y="1648781"/>
            <a:ext cx="3784800" cy="12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660150" y="1817375"/>
            <a:ext cx="3784800" cy="2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возвышаются высокие горы и глубокие долины. Здесь природа резко меняется на небольшом расстоянии, а ледники соседствуют с тёплыми предгорьями.
</a:t>
            </a:r>
            <a:endParaRPr lang="en-US" sz="742" dirty="0"/>
          </a:p>
        </p:txBody>
      </p:sp>
      <p:sp>
        <p:nvSpPr>
          <p:cNvPr id="13" name="Text 4"/>
          <p:cNvSpPr txBox="1"/>
          <p:nvPr/>
        </p:nvSpPr>
        <p:spPr>
          <a:xfrm>
            <a:off x="660150" y="4149635"/>
            <a:ext cx="3784800" cy="12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Неоднородная страна
</a:t>
            </a:r>
            <a:endParaRPr lang="en-US" sz="823" dirty="0"/>
          </a:p>
        </p:txBody>
      </p:sp>
      <p:sp>
        <p:nvSpPr>
          <p:cNvPr id="14" name="Text 5"/>
          <p:cNvSpPr txBox="1"/>
          <p:nvPr/>
        </p:nvSpPr>
        <p:spPr>
          <a:xfrm>
            <a:off x="660150" y="4318250"/>
            <a:ext cx="3784800" cy="2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горы, степи и полупустыни показывают, насколько неодинакова Россия. Внутри одной страны соседствуют очень разные природные миры.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60150" y="3524421"/>
            <a:ext cx="3784800" cy="12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endParaRPr lang="en-US" sz="823" dirty="0"/>
          </a:p>
        </p:txBody>
      </p:sp>
      <p:sp>
        <p:nvSpPr>
          <p:cNvPr id="16" name="Text 7"/>
          <p:cNvSpPr txBox="1"/>
          <p:nvPr/>
        </p:nvSpPr>
        <p:spPr>
          <a:xfrm>
            <a:off x="660150" y="3693049"/>
            <a:ext cx="3784800" cy="2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природа формируется морем, ветрами и влажным воздухом. Здесь иначе выглядят растения, животные и хозяйственная деятельность людей.
</a:t>
            </a:r>
            <a:endParaRPr lang="en-US" sz="778" dirty="0"/>
          </a:p>
        </p:txBody>
      </p:sp>
      <p:sp>
        <p:nvSpPr>
          <p:cNvPr id="17" name="Text 8"/>
          <p:cNvSpPr txBox="1"/>
          <p:nvPr/>
        </p:nvSpPr>
        <p:spPr>
          <a:xfrm>
            <a:off x="660150" y="2899208"/>
            <a:ext cx="3784800" cy="12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пространства
</a:t>
            </a:r>
            <a:endParaRPr lang="en-US" sz="823" dirty="0"/>
          </a:p>
        </p:txBody>
      </p:sp>
      <p:sp>
        <p:nvSpPr>
          <p:cNvPr id="18" name="Text 9"/>
          <p:cNvSpPr txBox="1"/>
          <p:nvPr/>
        </p:nvSpPr>
        <p:spPr>
          <a:xfrm>
            <a:off x="660150" y="3067825"/>
            <a:ext cx="3784800" cy="2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Калмыкия выделяется сухими степями и открытыми равнинами. Такой ландшафт связан с малым количеством влаги и сильным влиянием степной природы.
</a:t>
            </a:r>
            <a:endParaRPr lang="en-US" sz="772" dirty="0"/>
          </a:p>
        </p:txBody>
      </p:sp>
      <p:sp>
        <p:nvSpPr>
          <p:cNvPr id="19" name="Text 10"/>
          <p:cNvSpPr txBox="1"/>
          <p:nvPr/>
        </p:nvSpPr>
        <p:spPr>
          <a:xfrm>
            <a:off x="660150" y="2273995"/>
            <a:ext cx="3784800" cy="12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
</a:t>
            </a:r>
            <a:endParaRPr lang="en-US" sz="823" dirty="0"/>
          </a:p>
        </p:txBody>
      </p:sp>
      <p:sp>
        <p:nvSpPr>
          <p:cNvPr id="20" name="Text 11"/>
          <p:cNvSpPr txBox="1"/>
          <p:nvPr/>
        </p:nvSpPr>
        <p:spPr>
          <a:xfrm>
            <a:off x="660150" y="2442624"/>
            <a:ext cx="3784800" cy="2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известен горами, озёрами и широкими долинами. Этот регион привлекает разнообразием ландшафтов, чистым воздухом и богатой природой.
</a:t>
            </a:r>
            <a:endParaRPr lang="en-US" sz="7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России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более 190 народов, и у каждого есть свои особенности быта. Внешне это заметно в одежде, кухне, песнях, праздниках и семейных обычаях.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страна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делает страну ярче и интереснее. Оно помогает лучше понимать, как в одном государстве могут сосуществовать разные привычки, ценности и формы общения.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помогает сохранять память о прошлом и традициях. В регионах можно услышать разные языки и диалекты, особенно в повседневном общении и культурных мероприятиях.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увидеть, как разные верования веками влияли на календарь, архитектуру и обычаи.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и культуре России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религиозные традиции особенно заметны в культурном наследии регионов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российской истории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читается как последовательность больших эпох, в которых менялись власть, культура и повседневная жизнь.
</a:t>
            </a:r>
            <a:endParaRPr lang="en-US" sz="1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традиционная дата, с которой начинают рассказ о ранней Руси и первых центрах власти и торговли.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традиционная дата в исторической литературе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год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 началом истории древнерусской государственности.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удельной раздробленности укрепил власть Москвы и сделал её главным политическим центром страны.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стояние на реке Угре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год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укрепилась самостоятельность Москвы в объединении русских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связывали страну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империи появлялись новые города, крепости и торговые пути. Вместе с ними росли ярмарки, мастерские и почтовые дороги, которые соединяли далёкие края и ускоряли жизнь общества.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дороги и фабрики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университеты и технические общества помогали распространять знания. Новые здания, мосты и фабрики показывали, как менялась повседневная жизнь, а вместе с ней — и облик российских городов.
</a:t>
            </a:r>
            <a:endParaRPr lang="en-US" sz="886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разговор эпохи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книги стали важной частью образованной жизни. Писатели, художники и учёные обсуждали судьбу страны, а в гостиных и салонах читали стихи, спорили о реформе и будущем общества.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страна в имперскую эпоху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ХХ век в трёх важных шагах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90200" y="3445925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создание СССР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90200" y="3874863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СССР, и страна вступает в новый политический и хозяйственный этап. Меняются управление, экономика и повседневная жизнь миллионов людей.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55226" y="3265583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индустриализация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455226" y="3694521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заводы, электростанции и крупные стройки. Быстрый рост промышленности меняет города и делает технику важной частью жизни страны.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20251" y="2680527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Великая Отечественная война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220251" y="3109465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становится тяжёлым испытанием для всей страны. Память о фронте, блокаде, тыле и победе сохраняется в семьях, музеях и памятниках.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техника: путь в космос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успехи опирались на развитие школ, конструкторских бюро и научных институтов, где работали инженеры, физики и испытатели.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события произошли всего через несколько лет, поэтому космическая программа развивалась очень быстро и стала символом научной мощи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запуск «Спутника-1» — 1957, полёт Юрия Гагарина — 1961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язык России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летописей к книгам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началась с летописей и древних сказаний, где сохранялась память о князьях, городах и важных событиях. Эти тексты помогали людям понимать прошлое и свою общую историю.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языковое богатство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уголках России сохраняются местные говоры, пословицы и устные традиции. Они делают речь ярче и показывают, как общая литературная норма соседствует с региональным разнообразием.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соединяет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огромную страну и помогает людям из разных регионов понимать друг друга. Он используется в школе, науке, СМИ и повседневном общении, сохраняя общую культурную связь.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Классики, которых знают везде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Лермонтов, Толстой и Чехов создали произведения, которые читают и сегодня. Их герои говорят о дружбе, совести, выборе и ответственности, поэтому классика остаётся понятной школьникам.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50" y="1508495"/>
            <a:ext cx="2747100" cy="24895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450" y="1508495"/>
            <a:ext cx="2747100" cy="2489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75" y="1508495"/>
            <a:ext cx="2747100" cy="24895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775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всё звучит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 опера стали одной из самых узнаваемых страниц русской культуры. На сцене соединяются музыка, движение и декорации, а зрители видят историю целиком — как живую картину, где каждый жест имеет значение.
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06900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мирового масштаба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06900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Чайковского, Мусоргского и Рахманинова исполняют в концертных залах многих стран. Их музыка узнаваема по сильным мелодиям, драматизму и умению передавать настроение без лишних слов.
</a:t>
            </a:r>
            <a:endParaRPr lang="en-US" sz="745" dirty="0"/>
          </a:p>
        </p:txBody>
      </p:sp>
      <p:sp>
        <p:nvSpPr>
          <p:cNvPr id="11" name="Text 4"/>
          <p:cNvSpPr txBox="1"/>
          <p:nvPr/>
        </p:nvSpPr>
        <p:spPr>
          <a:xfrm>
            <a:off x="6078025" y="4047450"/>
            <a:ext cx="25302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филармонии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078025" y="4399775"/>
            <a:ext cx="2530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театры и филармонии стали символами городов. В них идут премьеры, репетиции и концерты, а зрительный зал превращается в место, где сохраняются традиции и рождаются новые интерпретации классики.
</a:t>
            </a:r>
            <a:endParaRPr lang="en-US" sz="720" dirty="0"/>
          </a:p>
        </p:txBody>
      </p:sp>
      <p:sp>
        <p:nvSpPr>
          <p:cNvPr id="13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4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 как часть культуры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русское искусство и архитектуру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Древние образы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стала основой древнерусского художественного языка. Образы писались не только ради красоты, но и как способ передать веру, память и представление о мире.
</a:t>
            </a:r>
            <a:endParaRPr lang="en-US" sz="741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Камень и купола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 кремли показывают, как менялась власть и жизнь городов. Толстые стены, башни, купола и белокаменные фасады делали архитектуру одновременно защитой и символом силы.
</a:t>
            </a:r>
            <a:endParaRPr lang="en-US" sz="696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Смена стилей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барокко, классицизм и модерн. Каждое направление приносило новые формы, украшения и пропорции, поэтому по зданиям можно читать историю разных веков.
</a:t>
            </a:r>
            <a:endParaRPr lang="en-US" sz="764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Память в искусстве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памятники и городские ансамбли объединяют прошлое и настоящее. Они помогают увидеть, как художники и архитекторы сохраняли память о своей эпохе в камне, красках и форме.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страна масштабов и памяти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огромную территорию, разные природные зоны и многовековую историю. География, события прошлого и достижения людей вместе создали страну, которую можно изучать через карту, эпохи и культурные символы.
</a:t>
            </a:r>
            <a:endParaRPr lang="en-US" sz="13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2026-07-25T21:12:25Z</dcterms:created>
  <dcterms:modified xsi:type="dcterms:W3CDTF">2026-07-25T21:12:25Z</dcterms:modified>
</cp:coreProperties>
</file>