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дополнение в английском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кто что делает, хочет, слышит и разрешает.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Complex Object и зачем он нужен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соединить два действия в одном предложении и сделать речь короче. Она особенно полезна в простых школьных примерах с see, hear, want, ask, make, let и help.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 Complex Object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 выглядит так: подлежащее, затем глагол, потом объект и действие. Благодаря этому в одном предложении видно, кто влияет на другого человека или наблюдает его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объекта часто ставится инфинитив с to: want me to help, ask him to wait. Такая форма показывает просьбу, желание, ожидание или совет, адресованный другому человеку.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некоторых глаголов инфинитив используется без to: see him run, make us clean, let them play. Именно главный глагол определяет, нужна ли частица to.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соединяет два действия в одну мысль: кто-то что-то видит, слышит, просит, разрешает или заставляет другого человека действовать. Поэтому предложение звучит естественно и кратко.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формы после них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объекта зависит от значения главного глагола. Таблица показывает самые важные модели, которые нужно запомнить в начале изучения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желания обычно требуют to, глаголы восприятия допускают две формы, а make и let употребляются без to.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моделей Complex Object по школьной программе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Complex Object в коротких предложениях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видит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him run. — Я видел, как он бежал. Здесь важно не отдельное слово run, а вся картина: наблюдатель и действие другого человека.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слышит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heard the baby crying. — Она слышала, как плакал ребёнок. Форма с -ing подчёркивает процесс, который был слышен в тот момент.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или 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Mum wants me to tidy my room. — Мама хочет, чтобы я убрал (а) в своей комнате. После want стоит объект и инфинитив с to.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made us repeat the words. — Учитель заставил нас повторить слова. Глагол make показывает сильное влияние и требует инфинитива без to.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Complex Object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конструкции в учебных примерах.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восприятия: see, hear, watch, feel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watch и feel часто используется объект + bare infinitive. В такой модели действие воспринимается целиком: saw him cross the street, heard her sing.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процесс, используется форма с -ing: heard her singing, watched them playing. Она подчёркивает, что действие было в развитии, а не только началось или закончилось.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воспринимается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описывают то, что человек заметил глазами, ушами или через ощущения. Поэтому в предложении важны и наблюдатель, и тот, кто выполняет действие.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children play, feel the house shake, see the cat jump — такие фразы легко запоминаются, потому что показывают живые ситуации из 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глаголов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значения чаще всего связываются с Complex Object в учебных примерах и почему они требуют разных моделей после объекта.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восприятия заметно выделяются, а группа желания и просьбы тоже встречается часто. Разрешение и побуждение представлены реже.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материалам школьной темы Complex Object.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желания, просьбы и ожидания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и would like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выражают желание другого человека что-то сделать. После них обычно ставится объект и to do: want her to come, would like you to read.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ask показывает просьбу и почти всегда требует объект + to do. В коротких школьных фразах он помогает вежливо передать обращение к другому человеку.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обозначает ожидание результата или действия. В модели Complex Object оно соединяет ожидание и исполнителя: expect us to finish, expect him to answer.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глаголы требуют частицы to после объекта, потому что показывают не само действие, а отношение говорящего к действию другого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make, let и help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 — заставлять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make показывает принуждение или сильное воздействие. В предложениях вроде made me do my homework после объекта используется инфинитив без to.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 — помогать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help означает помощь и в школьной модели может употребляться и с to, и без to: help me carry the bag, help me to carry.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 — разрешать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let передаёт разрешение: let us go home, let him play. Он тоже требует форму без to и часто встречается в коротких повседневных фразах.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конструкций и русского перевода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английскую форму и русский смысл: таблица показывает, как один и тот же тип конструкции по-разному оформляется после разных глаголов.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объекта зависит от главного глагола, а русский перевод часто передаёт связь через «как» или «чтобы».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 диалогах и школьных ситуациях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Учительские команды и задания почти всегда подходят для этой конструкции: попросить открыть учебники, объяснить правило, разрешить начать работу. Такие фразы короткие и помогают быстро понять действие одного человека по отношению к другому.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домашних ситуациях Complex Object звучит естественно в просьбах и правилах: родители просят убрать комнату, разрешают пойти гулять или заставляют закончить дела. Поэтому конструкция легко запоминается на знакомых примерах.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историях и комиксах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диалогах герои часто говорят, что кто-то увидел, услышал или заметил действие другого человека. Это делает реплики живыми и помогает передавать событие без длинных объяснений.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после объекта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главного глагола и форме, которая следует за объектом.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связаны с лишним to, пропуском объекта и неверной формой после глагола восприятия.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ошибки повторяются особенно часто, поэтому их удобно запомнить как короткий список проверок перед ответом или письмом.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Complex Object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главным моделям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выбрать форму после объекта и не путать модели в простых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смотреть на смысл глагола: желание требует to do, восприятие допускает do или doing, make и let обычно используются без to.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Complex Object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значения чаще всего связываются с этой конструкцией в школьных примерах и упражнениях по грамматике.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для 5 класса остаются восприятие, просьба, желание и разрешение; именно они чаще всего помогают выбрать нужную модель.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на русский язык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«как»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английском предложении есть глаголы восприятия, русский перевод часто включает слово «как». Оно помогает передать действие, которое ученик увидел или услышал в процессе.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«чтобы»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want, ask и похожих глаголов в русском переводе обычно появляется придаточная часть с «чтобы». Так смысл просьбы или желания звучит естественно и понятно.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фразы передаются очень просто: разрешение, приказ или побуждение в русском языке выражаются без лишних слов. Поэтому важно сначала понять значение глагола, а потом выбирать перевод.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английская модель может переводиться по-разному, но общий смысл всегда остаётся одним: кто-то видит, слышит, просит, разрешает или заставляет другого человека действовать.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просит класс открыть книги и внимательно слушать объяснение. Такие фразы часто звучат вежливо и коротко, поэтому Complex Object легко встретить в школьном диалоге. Ученику важно узнать глагол-сигнал и понять, кто должен выполнить действие.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родители могут попросить убрать со стола, закончить домашнее задание или выйти на прогулку. В таких ситуациях конструкция помогает передать просьбу, разрешение или правило без длинного объяснения. Именно поэтому она так полезна в повседневной речи.
</a:t>
            </a:r>
            <a:endParaRPr lang="en-US" sz="12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или в игре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может заставить команду бежать, а капитан — попросить игроков подождать. В мультфильмах и комиксах герои тоже часто используют такие фразы, когда один персонаж наблюдает, слышит или направляет действие другого.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 жизни школьника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понимания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сможете ли вы узнать значение глагола и выбрать правильную форму после объекта.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узнаёте значение главного глагола, выбор модели становится простым: восприятие, просьба, разрешение и принуждение дают разные формы после объекта.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Complex Object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строить короткие и точные фразы, когда одно действие связано с другим человеком. Если узнать глагол-сигнал и выбрать нужную форму после объекта, тема становится понятной и удобной.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2026-05-30T12:24:36Z</dcterms:created>
  <dcterms:modified xsi:type="dcterms:W3CDTF">2026-05-30T12:24:36Z</dcterms:modified>
</cp:coreProperties>
</file>