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Алексеевич Некрасов: поэт народной России
</a:t>
            </a:r>
            <a:endParaRPr lang="en-US" sz="355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услышал голос народа и сделал его голосом литературы.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Некрасова в России XIX 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писал о времени крепостного права, реформ и споров о будущем страны. Его стихи помогают увидеть, как литература говорила о бедности, справедливости и судьбе простых людей.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Ярославской губернии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родился 10 декабря 1821 года в Немирове Подольской губернии, но детские годы провёл в Грешневе Ярославской губернии. Здесь он рано увидел жизнь усадьбы и крестьянский труд.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поэта был строгим и властным человеком, поэтому домашняя обстановка была непростой. Эти впечатления научили Некрасова особенно остро чувствовать чужую боль и несправедливость.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детства стали для него важным источником творчества. Образы деревни, дороги, тяжёлой работы и народной жизни позже вошли во многие его стихи и поэмы.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Петербург и трудный путь к литературе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1838 — приезд в Петербург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приехал в столицу и попытался поступить в университет. Однако из-за конфликта с отцом остался без поддержки и начал самостоятельную жизнь.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годы нужды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выжить, он брался за любую работу, был репетитором, писал стихи, прозу и очерки. Эти годы закалили характер будущего поэта.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в литературную среду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Некрасов стал заметной фигурой среди писателей. Его упорство и труд помогли ему найти своё место в литературе.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Некрасова: черты писателя и человека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внешний образ хорошо совпадает с его жизнью. Он много трудился, переживал за судьбу страны и внимательно всматривался в жизнь простых людей.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портретах Некрасова часто заметны высокий лоб, серьёзный взгляд и сосредоточенное лицо. Такой образ передаёт вдумчивость, собранность и постоянную внутреннюю работу мысли.
</a:t>
            </a:r>
            <a:endParaRPr lang="en-US" sz="102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2735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78278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5694" y="3524916"/>
            <a:ext cx="511875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 журнал «Современник»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журнал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1847 года Некрасов стал одним из руководителей «Современника». Журнал был важной площадкой для лучших писателей и серьёзного разговора о жизни страны.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 и издатель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не только писал, но и помогал организовывать литературную работу. Его редакторская деятельность влияла на развитие всей русской печати.
</a:t>
            </a:r>
            <a:endParaRPr lang="en-US" sz="789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страницах журнала обсуждали не только литературу, но и неравенство, труд, бедность и права человека. Это делало «Современник» особенно значимым.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закрытия журнала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«Современник» закрыли в 1866 году, Некрасов не ушёл из литературной жизни. Он продолжал работать и оставался уважаемым деятелем культуры.
</a:t>
            </a:r>
            <a:endParaRPr lang="en-US" sz="75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поэзии Некрасова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часто писал о крестьянской жизни, тяжёлом труде и бедности. В его стихах простые люди показаны не как фон, а как главные герои страны.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место в его поэзии занимает женская судьба. Он особенно ценил стойкость матерей, крестьянок и декабристок, умеющих сохранять достоинство в испытаниях.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важная тема — детская боль и беззащитность. Через такие образы поэт заставляет читателя задуматься о несправедливости и сострадании.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Некрасова любовь к Родине связана с гражданской ответственностью. Он не просто любил Россию, а хотел видеть её справедливой и человечной.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Некрасова и их темы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тема народа проходит через разные жанры: от лирики до больших поэм и размышлений о судьбе страны.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оказываются народная жизнь и социальная правда; именно они соединяют большинство известных произведений Некрасова.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школьного анализа произведений Н. А. Некрасова: «Кому на Руси жить хорошо», «Мороз, Красный нос», «Русские женщины», «Железная дорога», «В дороге».
</a:t>
            </a:r>
            <a:endParaRPr lang="en-US" sz="6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98100" y="447892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44325" y="202033"/>
            <a:ext cx="3750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«Кому на Руси жить хорошо»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242275" y="1176775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1863 — начало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начал поэму в 1863 году. Замысел оказался очень широким, поэтому произведение осталось незавершённым.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242278" y="2214450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семи мужиков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Семеро крестьян отправляются искать счастливого человека в России. Их дорога превращается в разговор о свободе, труде, бедности и справедливости.
</a:t>
            </a:r>
            <a:endParaRPr lang="en-US" sz="940" dirty="0"/>
          </a:p>
        </p:txBody>
      </p:sp>
      <p:sp>
        <p:nvSpPr>
          <p:cNvPr id="10" name="Text 4"/>
          <p:cNvSpPr txBox="1"/>
          <p:nvPr/>
        </p:nvSpPr>
        <p:spPr>
          <a:xfrm>
            <a:off x="5242278" y="3252125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поэмы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показаны разные стороны народной жизни и разные слои общества. Некрасов заставляет читателя задуматься, что такое настоящее счастье.
</a:t>
            </a:r>
            <a:endParaRPr lang="en-US" sz="97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русской женщины у Некрасова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«Мороз, Красный нос» Дарья становится образом женской силы и терпения. Через неё Некрасов показывает, как любовь и труд помогают пережить тяжёлые испытания.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«Русских женщинах» поэт особенно высоко ставит верность и мужество декабристок. Их выбор превращается в пример нравственной стойкости и преданности.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Некрасова крестьянки и матери часто изображены с особым уважением. Для поэта женская самоотверженность — это не слабость, а высокая духовная сила.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629657"/>
            <a:ext cx="4009200" cy="18807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произведения Некрасова и годы их создания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основные произведения Некрасова связаны с судьбой человека, трудом, верностью и поиском народного счастья.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крупные произведения Некрасова обращены к общественным проблемам и жизни простых людей.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Н. А. Некрасова и школьный литературный обзор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5849" y="126079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185" y="1253810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в поэзии Некрасова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люди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у Некрасова — это не безликая масса, а крестьяне, бурлаки, солдаты и мастеровые, у каждого из которых есть своя судьба, труд и характер.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Страдание и 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замечает бедность, усталость, семейные потери и детскую боль, но не ограничивается жалостью: он показывает, как люди поддерживают друг друга.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тяжёлых условиях герои Некрасова сохраняют внутреннюю опору, терпение и чувство собственного достоинства, которое помогает им не сломаться.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духа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народ умеет работать, ждать, верить и надеяться. Именно эта стойкость делает простых людей главными героями его поэзии.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стихотворение или поэма Некрасова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типичную композицию произведений Некрасова: от конкретной сцены к общему вопросу о жизни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интонация и звучание стихов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часто опирается на разговорную речь, простые слова и народные выражения, поэтому его стихи звучат естественно и легко воспринимаются на слух.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использует повторы, резкие противопоставления и песенную интонацию. Благодаря этому текст становится выразительным и помогает передать жалость, гнев, надежду или уважение к труду.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простотой у Некрасова всегда скрыт точный смысл. Короткая фраза, живой ритм и эмоциональная интонация делают его стихи особенно запоминающимися.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природа в стихах Некрасова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него не просто фон, а часть содержания. Зимний холод, осенняя сырость и бесконечные дороги подчеркивают испытания, через которые проходит народ.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Некрасова почти всегда связан с человеком: дорога, поле, снег, река или деревенская изба помогают почувствовать трудную, но сильную русскую жизнь.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Некрасова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показывают, как личная биография поэта была связана с историческими переменами России.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рос и творил в эпоху больших общественных переломов, поэтому его поэзия так тесно связана с историей страны.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Н. А. Некрасова: 1821, 1838, 1847, 1861, 1866, 1863–1877, 1877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признание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1870-е годы Некрасов тяжело болел, но продолжал работать, писать и оставаться важной фигурой литературной жизни России.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видели в нём поэта, который умеет говорить о боли народа без громких слов, но с большой внутренней силой и искренностью.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в 1877 году Некрасов был признан одним из крупнейших поэтов XIX века и надолго вошёл в историю русской литературы.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особенно ценили за честность, гражданскую смелость и внимание к простому человеку, чья жизнь часто становилась темой его произведений.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Некрасов важен для школьного чтения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Некрасова помогают увидеть историю России через судьбы обычных людей. Они учат замечать несправедливость и понимать, как тяжёл был народный труд.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развивают сочувствие, уважение к матерям, женщинам, детям и всем, кто живёт и работает в трудных условиях.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Некрасов важен ещё и потому, что говорит просто и ясно, но поднимает серьёзные вопросы о справедливости, совести и человеческом достоинстве.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768770"/>
            <a:ext cx="3971100" cy="16059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Некрасова особенным поэтом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черты творчества Некрасова особенно важны и как они раскрываются в известных произведениях.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выделяется тем, что соединяет поэзию с гражданской позицией и показывает народную жизнь как главную тему литературы.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 поэтика Н. А. Некрасова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Некрасова: поэт сострадания и правды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показал, что поэзия может быть одновременно красивой, честной и полезной. Он научил читателя видеть в простой жизни большой смысл, сочувствовать людям и ценить человеческое достоинство.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2026-05-19T04:11:56Z</dcterms:created>
  <dcterms:modified xsi:type="dcterms:W3CDTF">2026-05-19T04:11:56Z</dcterms:modified>
</cp:coreProperties>
</file>