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5. Правильные и неправильные дроби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дроби без путаницы и лишних сложностей.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легко заметить в пицце, шоколадке, ленте или кусочке пирога. Стоит разделить предмет на равные части — и уже можно точно показать не только целое, но и его часть.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дробь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сверху и показывает, сколько равных частей взяли от целого. По нему сразу видно, какая часть предмета оказалась закрашенной, съеденной или выбранной в задаче.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находится снизу и показывает, на сколько равных частей разделили целое. Чем больше знаменатель, тем мельче каждая часть, если целое остаётся тем же.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черта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числитель от знаменателя и помогает читать дробь как одно целое выражение. Например, 1/2, 3/4 и 5/8 — это разные записи одной идеи: взятые части целого.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меньше 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всегда меньше единицы. Это значит, что от целого взяли только часть, а не весь предмет целиком. Числитель у такой дроби меньше знаменателя.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закрашена лишь часть фигуры: половина, треть, четверть или другая доля. Остальная часть остаётся незакрашенной, и это хорошо показывает, что целое ещё не собрано полностью.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не меньше 1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равна единице или больше неё. В ней числитель равен знаменателю или больше его. Такая запись показывает, что частей взяли не меньше, чем нужно на одно целое.
</a:t>
            </a:r>
            <a:endParaRPr lang="en-US" sz="867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либо один целый предмет, либо несколько целых и ещё одну часть. Поэтому неправильную дробь удобно читать как количество, которое уже перешагнуло через одно целое.
</a:t>
            </a:r>
            <a:endParaRPr lang="en-US" sz="8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сравнения чисел в дроби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числитель — верхнее число. Если он меньше знаменателя, дробь правильная, потому что взята только часть целого.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равен знаменателю или больше него, дробь неправильная. Это значит, что получилось одно целое или даже больше одного целого.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занимает секунды: сравни верхнее и нижнее числа. Примеры 2/9, 6/6 и 9/4 показывают правило без лишних вычислений.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дробь меньше этой границы, перед нами только часть целого, а не целый предмет. Это помогает быстро понять запись и не перепутать вид дроби.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числителя и знаменателя в школьном курсе математики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граница между правильной и неправильной дробью.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не меньше единицы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6/5 больше 1, потому что частей взяли больше, чем нужно для одного целого. На рисунке это видно сразу: целый предмет уже собран, и остаётся ещё кусочек.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и знаменатель равны, например 4/4, дробь тоже неправильная. Здесь взяли ровно столько частей, сколько составляет одно целое, без остатка и без недостачи.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удобно показывать на одинаковых моделях: кругах, полосках или квадратах. Тогда сразу видно, что закрашено одно целое или даже несколько целых вместе с дополнительной частью.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дробь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числитель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верхнее число дроби. Оно показывает, сколько частей взяли, и помогает начать проверку без спешки.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 со знаменателем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число показывает, на сколько равных частей разделили целое. Сравни числа между собой и реши, меньше ли верхнее число нижнего.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меньше знаменателя — дробь правильная. Если он равен знаменателю или больше его — дробь неправильная.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дробь на разных моделях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 роли пиццы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кусочек можно показать кругом, разделённым на равные сектора. Если закрашена только часть круга, хорошо видно правильную дробь. Если закрашен почти весь круг и ещё один сектор на соседней модели, появляется неправильная дробь. Такой рисунок помогает не гадать, а видеть дробь глазами.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из одинаковых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Длинную полоску удобно делить на равные прямоугольники, как шоколадку. Тогда легко показать, сколько частей взяли и сколько осталось свободными. Когда закрашена только часть полоски, это напоминает правильную дробь. Если закрашено больше одной целой полоски, уже получается неправильная дробь.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его доли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разделить на равные маленькие квадратики и закрасить нужное число частей. Такая модель особенно удобна для проверки: все части должны быть одинаковыми, иначе дробь будет показана неверно. По рисунку легко понять, где одна часть целого, а где уже больше одного целого.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дроби с одинаковым знаменателем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дробей одинаковый знаменатель, то части одного и того же целого одинакового размера. Больше будет та дробь, у которой числитель больше, потому что взяли больше таких частей.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2/7 меньше, чем 5/7: в обеих дробях седьмые доли, но во второй их взяли больше. Здесь не нужно сравнивать нижние числа — они уже равны.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сравнения удобен на рисунках с одинаковыми делениями. Сразу видно, какая дробь показывает большую закрашенную часть, а какая — меньшую, даже без сложных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дроби с одинаковым числителем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числители одинаковые, сравнивают знаменатели. Меньший знаменатель означает, что целое разделили на меньшее число частей, а значит, каждая часть получилась крупнее.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1/2 больше, чем 1/4: половина — это более крупная часть, чем четверть. Хотя числитель один и тот же, размер частей получается разным.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помогает на полосках, отрезках и рисунках. Когда части подписаны одинаковым числом сверху, достаточно посмотреть на нижнее число и выбрать дробь с меньшим знаменателем.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дроби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любую дробь по записи и по модели из равных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дробями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смотреть только на большие или маленькие числа и забывать главное правило. Для вида дроби важно не то, как числа выглядят, а как они соотносятся между собой.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дробь 2/9 неправильной только потому, что числа маленькие. На самом деле она правильная: числитель меньше знаменателя, и это главный признак.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замечать, что части на рисунке должны быть равными. Если деление неравное, дробь показывает запись неточно, и ответ легко перепутать.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думать, что 9/2 правильная, потому что снизу стоит большое число. Наоборот, здесь числитель больше знаменателя, значит дробь неправильная.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и целые части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может показывать не один предмет, а несколько целых и ещё одну часть. Например, 9/4 — это два целых и ещё 1/4. Так запись становится очень наглядной.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представить две целые фигуры и одну фигуру, закрашенную только частично. Тогда сразу видно, сколько всего получилось и какая маленькая часть ещё осталась до следующего целого.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дробь и смешанное число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Неправильную дробь можно записать по-другому — в виде смешанного числа. В нём есть целая часть и дробная часть, поэтому запись читается легче и выглядит понятнее.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5/2 можно записать как 2 1/2. Это значит: два целых предмета и ещё одна половина. Смысл не меняется, меняется только форма записи.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удобно использовать в ответах и при чтении задач. Оно помогает быстро увидеть, сколько целых частей есть и какая дробная часть к ним добавляется.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превратить смешанное число обратно в дробь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 смешанного числа получить неправильную дробь, целую часть умножают на знаменатель. Потом к результату прибавляют числитель, а знаменатель оставляют прежним.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записи 1 3/4 сначала считаем: 1 × 4 = 4, затем 4 + 3 = 7. Получаем 7/4 — ту же величину, только в другой форме.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полезен для проверки решений. Если нужно, можно быстро перевести запись в дробь и убедиться, что ответ совпадает с условием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243" y="2007275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3432" y="2007275"/>
            <a:ext cx="3912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 определение вида дроби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3/8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меньше знаменателя, значит дробь правильная. В ней показана только часть целого, без полного предмета целиком.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4/9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числитель меньше знаменателя. Это правильная дробь, потому что взята только часть от девяти равных долей.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8/8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равен знаменателю, поэтому дробь неправильная. Она показывает ровно один целый предмет, без добавления лишней части.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7/7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равен знаменателю, получается целое число. Такая запись относится к неправильным дробям, хотя выглядит очень аккуратно.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11/6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больше знаменателя, значит дробь неправильная. Она показывает больше одного целого, а иногда ещё и дополнительную часть.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итогом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дробь всегда меньше 1, а неправильная дробь равна 1 или больше 1. Чтобы не ошибиться, достаточно сравнить числитель и знаменатель — это главный и самый быстрый проверочный шаг.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точно делить целое на равные части, читать рисунки и записывать ответ без догадок. Если помнить это правило, дальше работать с долями будет гораздо спокойнее и даже веселее.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пройден: дроби больше не пугают!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умеете отличать правильные и неправильные дроби, сравнивать числитель и знаменатель и проверять ответы по рисунку. Это отличный шаг к уверенной работе с долями и новыми математическими задачами.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2026-05-24T11:42:51Z</dcterms:created>
  <dcterms:modified xsi:type="dcterms:W3CDTF">2026-05-24T11:42:51Z</dcterms:modified>
</cp:coreProperties>
</file>