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Начало Великой Отечественной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началаcь 22 июня 1941 года внезапным нападением Германии на СССР.
</a:t>
            </a:r>
            <a:endParaRPr lang="en-US" sz="303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 советская обстановка перед 22 июня 1941 года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1941 года СССР — крупнейшая держава с населением свыше 195 млн. Германия контролировала Западную Европу, имела союзников, что создало напряжённость на восточных границах при хрупком пакте о ненападении.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— Пакт Молотова — Риббентропа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зон влияния СССР и Германии, раздел Польши, временное отсрочение столкновения.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1939 — Германия вторгается в Польшу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войны, усиление контроля Германии в Европе.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— июнь 1940 — Оккупация Северной и Западной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Дании, Норвегии, Бельгии, Нидерландов, Франции, формирование мощного немецкого фронта.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о ненападении между СССР и Германией (1939 г.)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хрупкого мира, который вскоре был нарушен началом войны.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обострение конфликта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нападению Германии на СССР: планы и силы
</a:t>
            </a:r>
            <a:endParaRPr lang="en-US" sz="224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плана «Барбаросса»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декабря 1940 года Гитлер одобрил блицкриг для быстрого разгрома СССР в 2–3 месяца, ставший основой агрессии.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сосредоточения сил на границах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готовился 190 дивизиями, в том числе 17 танковыми и 15 моторизованными, с участием около 4 миллионов солдат.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вооружения и опыт Германии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Немцы располагали многочисленной авиацией, техникой и боевым опытом, обеспечивая преимущество на старте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осуществлялось с трёх направлений — северного, центрального и южного — с мощной техникой и личным контролем Гитлера.
</a:t>
            </a:r>
            <a:endParaRPr lang="en-US" sz="121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 Германии, 1941 год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силы первого удара Германии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сил и разнообразие техники позволили Вермахту стремительно менять тактику и достигать успехов на фронте.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СССР на внезапное нападение и первые потери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командование недооценили угрозу, считая сведения провокациями, что затруднило сопротивление в первые часы.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 многих участках фронта была нарушена, вызвав хаос и снижение эффективности управления войсками.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война унесла десятки тысяч жертв и значительные потери техники, ослабив позиции Красной армии.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население и начало военных действий
</a:t>
            </a:r>
            <a:endParaRPr lang="en-US" sz="2513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эвакуация и её масштабы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эвакуация женщин, детей и промышленных предприятий, но миллионы людей остались в зоне боевых действий под угрозой оккупации.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западных городов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часов войны авиация атаковала Брест, Минск, Киев и Севастополь, вызывая разрушения и жертвы среди мирных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за 10 дней продвинулось вглубь СССР до 600 км, окружая крупные советские силы возле Минска и Смоленска.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советского фронта, 1945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наступления и значительные окружения Красной армии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продвижение создало критическую ситуацию для обороны и мобилизации Красной армии.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бои и потери авиации СССР в начале войны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утраты контроля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налёты на Киев и другие города привели к уничтожению объектов и сотням жертв, затрудняя снабжение и переброску резервов войскам на фронте.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Разрушительные налёты и потери авиации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лётчики уничтожили около 1300 вражеских самолётов, однако их собственные потери превысили 1800 машин. Это серьезно ослабило воздушное сопротивление.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защитников Брестской крепости
</a:t>
            </a:r>
            <a:endParaRPr lang="en-US" sz="3277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полное окружение и отсутствие связи, защитники держались с 22 июня до начала июля, проявляя исключительную стойкость и мужество.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8,5 тысяч бойцов лишь немногим удалось выжить. Подвиг стал символом мужества Красной армии в первые трудные дни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быстро продвигались, создавая угрозу стратегическим центра и нанесению серьезного удара по экономике и коммуникациям СССР.
</a:t>
            </a:r>
            <a:endParaRPr lang="en-US" sz="107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Военного Исторического общества, 1941 год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немецких войск летом 1941 года
</a:t>
            </a:r>
            <a:endParaRPr lang="en-US" sz="289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территориальные захваты и потери пленных отражают катастрофическое положение Красной армии, обусловившее необходимость глубокой перестройки оборонных сил.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промышленности: объемы и значение для фронта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июля по ноябрь 1941 года более 1 500 предприятий было эвакуировано из опасных районов, что позволило сохранить производственные мощности и обеспечить фронт необходимой техникой.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заводов была перераспределена в Урал, Сибирь и Среднюю Азию, что сыграло ключевую роль в возобновлении выпуска вооружения и техники в кратчайшие сроки.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8100"/>
            <a:ext cx="4133400" cy="2109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населения в 1941 году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численности призываемых и формированию различных подразделений в 1941 году.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охватила разные слои общества, обеспечив тем самым формирование новых армий и поддержание численности войск на фронтах.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Военно-исторические документы СССР, 1941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031" y="1533950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Гуманитарный кризис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остались миллионы жителей, испытывающих острую нехватку продовольствия и медикаментов, что осложняло поддержание жизнедеятельности населения.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детей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эвакуации и поддержке 400 тысяч детей, находившихся в осаждённом городе в условиях блокады.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обороны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Ленинграда активно участвовали в возведении оборонительных сооружений, укрепляя рубежи для отражения наступления врага.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начала блокады Ленинграда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пропаганда в начальный период войны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НКВД инициировал массовые аресты среди подозреваемых в шпионаже и диверсиях с целью предотвращения внутренней угрозы в условиях войны.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была развёрнута государственная пропаганда, призывающая к героизму и защите Родины, направленная на поддержание патриотического духа.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эффективная система патриотического воспитания, способствовавшая сплочению населения и поднятию морального духа армии и тыла.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Пропагандистские кампании активно использовали средства массовой информации для формирования общественного мнения и мобилизации ресурса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утраченной техники и стратегических ресурсов дополнительно усугубляло положение советских войск на фронте.
</a:t>
            </a:r>
            <a:endParaRPr lang="en-US" sz="119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Советского Генштаба, 1941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отступления Красной армии в 1941 году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огромного масштаба и территориальные уступки существенно ослабили возможности для обороны в конце 1941 года.
</a:t>
            </a:r>
            <a:endParaRPr lang="en-US" sz="12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битвы за Москву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столицы на рубеже 1941 года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30 сентября 1941 года советские войска успешно сдерживали наступление немецкой армии, применяя стратегические резервы и улучшая линию обороны вокруг Москвы.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 и переломный момент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1941 года Красная армия перешла в контрнаступление, отбросив войска Вермахта от столицы и положив начало масштабному изменению хода войны в пользу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стратегического планирования СССР в начале войны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Директива о боевой готовности была запоздала, поступив уже ночью 22 июня, что снизило оперативную мобилизацию войск в критический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современной техники и средств связи в западных округах ограничивал оперативность и эффективность действий Красной армии.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Недооценка силы противника и слабая разведка затруднили своевременное реагирование на немецкое наступление и корректировку стратегических планов.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моральное единство в начале войны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добровольческое движение и активное формирование народного ополчения выразили патриотический дух населения и желание защищать Родину.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на оккупированных территориях активно вели борьбу с врагом, поддерживая сопротивление и подрывая оборону противника.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промышленности и сельском хозяйстве не прекращалась, обеспечивая фронт всеми необходимыми ресурсами и поддерживая тыловую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уроки начала Великой Отечественной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войны выявили системные проблемы, но также показали силу единства и мужества народа, заложив основы для будущей победы в тяжёлых условиях.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2026-05-11T06:44:29Z</dcterms:created>
  <dcterms:modified xsi:type="dcterms:W3CDTF">2026-05-11T06:44:29Z</dcterms:modified>
</cp:coreProperties>
</file>