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разнообразия на экосистемном уровне: обзор и ключевые 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значимости экосистемного биоразнообразия и современных вызовов его сохранения.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экосистемного разнообразия в современном мире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экосистем поддерживает природные процессы и здоровье планеты. Несмотря на это, антропогенные изменения оказывают растущее давление, угрожая экосистемам и устойчивости окружающей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примеры экосистемного биоразнообразия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экосистемного уровня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совокупность биологических сообществ и их среды обитания, взаимосвязанных энергией и веществами. От этого уровня зависит целостность природных процессов и устойчивость систем.
</a:t>
            </a:r>
            <a:endParaRPr lang="en-US" sz="103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Таёжный лес как пример комплексной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леса характеризуются плотной растительностью и разнообразием животных. Их структура поддерживает климат, почвообразование и обмен веществ среди живых организмов.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тундра и озеро Байкал: уникальные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обладает специфическим холодным климатом и адаптированными видами, а Байкал – крупнейшее пресноводное озеро с большим биоразнообразием и эндемиками.
</a:t>
            </a:r>
            <a:endParaRPr lang="en-US" sz="10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14054"/>
            <a:ext cx="3856200" cy="142339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биологического разнообразия: характеристика и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уровни биоразнообразия по масштабу, функциям и их влиянию на устойчивость природы.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дополняет другие, формируя комплексную устойчивость биосферы.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экологии и биологическому разнообразию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экосистем для устойчивой жизни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образуют органическое вещество, поддерживая пищевые цепи и энергетическую базу живых организмов на планете.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круговорота воды обеспечивает поддержание гидрологических циклов и стабильность климатических условий.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уровнем углекислого газа влияет на глобальное потепление и климатическую устойчивость.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опыление поддерживает основные сельскохозяйственные культуры и сохраняет разнообразие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и утрата экосистемного разнообразия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XX века значительная часть суши и океанов подверглась изменениям, вызванным деятельностью человека и климатическими изменениями.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водно-болотных угодий снижает природные возможности регулировать климат и запасы пресной воды, создавая риски для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состояние лесных экосистем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мировых лесов в сохранении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занимают треть суши и служат домом для большинства наземных видов. Их здоровье критично для глобальной устойчивости и поддержания экосистемных услуг.
</a:t>
            </a:r>
            <a:endParaRPr lang="en-US" sz="1455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тропических лесов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вырубка тропиков приводит к сокращению местообитаний крупных млекопитающих и нарушению функций опыления, что снижает жизнеустойчивость экосистем.
</a:t>
            </a:r>
            <a:endParaRPr lang="en-US" sz="14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роль морских экосистем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океанов в поддержке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производят половину мирового кислорода и обеспечивают значительную часть продовольствия, играя ключевую роль в климатическом балансе.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коралловым рифам и изменения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воды и повышение температуры вызывают массовое обесцвечивание рифов, что ведёт к снижению разнообразия и устойчивости морских сообществ.
</a:t>
            </a:r>
            <a:endParaRPr lang="en-US" sz="12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Водно-болотные экосистемы: значение и вызовы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услуги водно-болотных угодий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качество воды и предотвращают паводки, обеспечивая среду обитания для множества видов и поддерживая биологические процессы.
</a:t>
            </a:r>
            <a:endParaRPr lang="en-US" sz="1455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массовой утраты водно-болотных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этих экосистем идёт быстрыми темпами в Европе и Азии, что снижает биоразнообразие и экологическую устойчивость регионов.
</a:t>
            </a:r>
            <a:endParaRPr lang="en-US" sz="14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для сохранения экосистем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и функции охраняемых природных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способствуют поддержанию экосистемного баланса, охране редких видов и сохранению природного разнообразия на разных масштабах.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опыт и пример Кенозерского национального парка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Кенозерский парк сохраняет северные леса и уникальный культурный ландшафт, служит научной платформой для мониторинга и восстановления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реставрация: методы и примеры восстановления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реставрация направлена на восстановление функций деградированных экосистем и возвращение утраченных видов, обеспечивая природное равновесие и повышение устойчивости биосферы.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включают лесовосстановление, очистку загрязнённых территорий и восстановление водно-болотных угодий, что способствует возрождению биоразнообразия и улучшению качества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восстановление дубрав в заповеднике «Калужские засеки», где успешно увеличились численности редких видов и восстановлены экосистемные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экологического образования в поддержке сохранения экосистем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эко-дней, экскурсий и лекций способствует практическому усвоению знаний и развитию экологической культуры среди молодёжи.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 учебные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устойчивого развития и охраны биоразнообразия интегрируется в школьные курсы, формируя у учащихся системное понимание и ответственность за природу.
</a:t>
            </a:r>
            <a:endParaRPr lang="en-US" sz="1114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эко-активизма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подтверждают, что экологическое обучение значительно повышает вовлечённость школьников в защиту природы и участие в общественных инициативах.
</a:t>
            </a:r>
            <a:endParaRPr lang="en-US" sz="11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как ключевой фактор утраты биоразнообразия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бытовые загрязнения нарушают экологические процессы, вызывая деградацию среды и гибель видов, особенно в водных и наземных экосистемах.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расширяет зоны застройки, фрагментируя экосистемы и ухудшая условия для обитания многих видов, снижая природную устойчивость.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Неустойчивые сельскохозяйственные практики приводят к эрозии почв, уменьшению природных местообитаний и сокращению разнообразия растительных и животных видов.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Ресурсоёмкая экономика ускоряет истощение природных ресурсов; международные соглашения стремятся снизить этот негатив, укрепляя охрану биоразнообразия.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изменений на экосистемное разнообразие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сдвиги приводят к изменению зон обитания, что снижает численность специализированных видов и вызывает перестройку экосистемной структуры. Уязвимые сообщества чувствительны к колебаниям температуры.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территории страдают от таяния льдов и сокращения тундры, а коралловые рифы подвергаются стрессу из-за потепления и кислотности океана. К 2100 году значительная часть экосистем может радикально измениться.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практики коренных народов и сохранение экосистем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традиционно используют экологичные методы хозяйствования, поддерживая баланс экосистем и сохраняя биоразнообразие в регионах своего проживания.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ценности традиционных знаний способствует включению культурных практик в программы охраны природы и устойчивого развития территорий.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коренных сообществ в управлении природными ресурсами и сохранении площадей с высокой экологической значимостью.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прав и поддержка коренных народов как ключевых хранителей биоразнообразия, что способствует сохранению глобальных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 национальные стратегии сохранения экосистемного разнообразия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инициативы, такие как 17 Целей устойчивого развития ООН и Стратегический план по биоразнообразию, формируют глобальную основу охраны природы.
</a:t>
            </a:r>
            <a:endParaRPr lang="en-US" sz="1164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экологический фонд поддерживает проекты по сохранению экосистем, стимулируя сотрудничество и внедрение эффективных природоохранных программ на национальном уровне.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участвует в международных договорах, реализует трансграничные проекты и совершенствует законодательство для охраны и восстановления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мониторинга и анализа состояния экосистем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и спутниковые системы обеспечивают своевременное получение данных о состоянии природных территорий, выявляя изменения и угрозы в реальном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дронов, биоинформатики и краудсорсинговых платформ позволяет комплексно оценивать численность видов и экологическое состояние, повышая эффективность управления природными ресурсами.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трлн долларов
</a:t>
            </a:r>
            <a:endParaRPr lang="en-US" sz="521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оценочной годовой стоимостью услуг, которые экосистемы предоставляют человечеству, играя ключевую роль в поддержании жизни и экономики.
</a:t>
            </a:r>
            <a:endParaRPr lang="en-US" sz="1846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Всемирного экономического форума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включают регулирование климата, снабжение ресурсами, культурные и опорные функции, обеспечивающие устойчивость и благополучие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для сохранения экосистемного биоразнообразия: примеры и возможности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европейской программы PAN Parks объединяет девять стран для охраны старовозрастных лесов и обмена опытом в природоохранной деятельности.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международной сети «Зелёный пояс Европы» охватывает более 24 стран, способствуя координации охраны природных коридоров Евразии.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научные проекты и гармонизация экостандартов усиливают эффективность трансграничных инициатив и защищают биологическое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перспективы сохранения экосистемного биоразнообразия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и сотрудничество всех слоёв общества обеспечат сохранение природы. Новые технологии и международные инициативы создают перспективы для устойчивого развития и восстановления биосферы.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2026-05-10T06:59:11Z</dcterms:created>
  <dcterms:modified xsi:type="dcterms:W3CDTF">2026-05-10T06:59:11Z</dcterms:modified>
</cp:coreProperties>
</file>