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135. Составляем текст по плану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собирать рассказ из мыслей по плану.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отдельных предложений — к связанному рассказу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уже умеем строить простые предложения и находить ответы в тексте. Теперь сделаем шаг дальше: научимся записывать мысли по порядку, чтобы получался цельный рассказ без путаницы и повторов.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план текста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текста — это короткая запись главных частей рассказа. Каждый пункт подсказывает, о чём будет одна часть текста, и помогает не забыть важную мысль.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хорошем плане обычно 2–4 пункта, а в длинном тексте их может быть больше. Пункты показывают порядок: сначала начало, потом основная часть, затем конец.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делает работу понятной и удобной. По нему легче писать последовательно, не перескакивать с одной мысли на другую и не повторять одно и то же.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75" y="1540300"/>
            <a:ext cx="65565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288" y="2624525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113" y="3708750"/>
            <a:ext cx="764925" cy="87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хороший текст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текста называется тема и становится понятно, кто или что будет главным героем рассказа. Здесь читатель только входит в историю.
</a:t>
            </a:r>
            <a:endParaRPr lang="en-US" sz="1568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основной части раскрываются события, действия или признаки. Именно здесь рассказ становится самым интересным и показывает главное, о чём нужно узнать.
</a:t>
            </a:r>
            <a:endParaRPr lang="en-US" sz="1568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подводится итог, делается вывод или сообщается, чем всё закончилось. Последняя часть помогает тексту звучать завершённо и аккуратно.
</a:t>
            </a:r>
            <a:endParaRPr lang="en-US" sz="156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с планом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темы и коротких пунктов получить связный текст.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как дорожка для мысли
</a:t>
            </a:r>
            <a:endParaRPr lang="en-US" sz="2119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можно сравнить с дорожкой или картой. Он показывает, с чего начать рассказ и куда двигаться дальше. Идёшь по нему спокойно — и мысли не убегают в кусты.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ведёт план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план подходит для рассказа о прогулке, школьном случае, животном или игрушке. Он помогает держать порядок частей и не терять главное по дороге.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помогает не сбиться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главные мысли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спросить себя: что самое важное в этой части текста? Ответ и станет основой пункта плана, а не случайная мелочь.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план входят крупные смысловые части. Мелкие подробности можно оставить внутри абзаца, чтобы они помогали рассказу, а не перегружали его.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есть длинное описание, его можно заменить более общим словом. Вместо «красный мячик в углу» лучше написать «игрушки в комнате».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план становится коротким, ясным и удобным. Он похож на аккуратную дорожную карту: всё важное видно сразу, без лишних остановок.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581" y="1376750"/>
            <a:ext cx="573038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250" y="1376750"/>
            <a:ext cx="654900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50134" y="1376750"/>
            <a:ext cx="573038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2250" y="1376750"/>
            <a:ext cx="654900" cy="65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1231" y="1376750"/>
            <a:ext cx="573038" cy="654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 в тексте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520103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показать, что одно событие идёт за другим. С ним рассказ двигается вперёд спокойно и без рывков.
</a:t>
            </a:r>
            <a:endParaRPr lang="en-US" sz="1491" dirty="0"/>
          </a:p>
        </p:txBody>
      </p:sp>
      <p:sp>
        <p:nvSpPr>
          <p:cNvPr id="15" name="Text 2"/>
          <p:cNvSpPr txBox="1"/>
          <p:nvPr/>
        </p:nvSpPr>
        <p:spPr>
          <a:xfrm>
            <a:off x="2209512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удобная связка для следующего шага в рассказе. Она помогает читателю легко понять порядок событий и не потеряться.
</a:t>
            </a:r>
            <a:endParaRPr lang="en-US" sz="1498" dirty="0"/>
          </a:p>
        </p:txBody>
      </p:sp>
      <p:sp>
        <p:nvSpPr>
          <p:cNvPr id="16" name="Text 3"/>
          <p:cNvSpPr txBox="1"/>
          <p:nvPr/>
        </p:nvSpPr>
        <p:spPr>
          <a:xfrm>
            <a:off x="3893751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
</a:t>
            </a:r>
            <a:pPr algn="l" indent="0" marL="0">
              <a:lnSpc>
                <a:spcPct val="100000"/>
              </a:lnSpc>
              <a:buNone/>
            </a:pPr>
            <a:r>
              <a:rPr lang="en-US" sz="162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добавляет новую мысль к уже сказанному. Оно делает текст чуть длиннее, но не сбивает его с дороги.
</a:t>
            </a:r>
            <a:endParaRPr lang="en-US" sz="1621" dirty="0"/>
          </a:p>
        </p:txBody>
      </p:sp>
      <p:sp>
        <p:nvSpPr>
          <p:cNvPr id="17" name="Text 4"/>
          <p:cNvSpPr txBox="1"/>
          <p:nvPr/>
        </p:nvSpPr>
        <p:spPr>
          <a:xfrm>
            <a:off x="5575501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Потому что
</a:t>
            </a:r>
            <a:pPr algn="l" indent="0" marL="0">
              <a:lnSpc>
                <a:spcPct val="100000"/>
              </a:lnSpc>
              <a:buNone/>
            </a:pPr>
            <a:r>
              <a:rPr lang="en-US" sz="14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связка объясняет причину. С ней предложения становятся понятнее, а рассказ — не только последовательным, но и осмысленным.
</a:t>
            </a:r>
            <a:endParaRPr lang="en-US" sz="1485" dirty="0"/>
          </a:p>
        </p:txBody>
      </p:sp>
      <p:sp>
        <p:nvSpPr>
          <p:cNvPr id="18" name="Text 5"/>
          <p:cNvSpPr txBox="1"/>
          <p:nvPr/>
        </p:nvSpPr>
        <p:spPr>
          <a:xfrm>
            <a:off x="7248114" y="2202950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
</a:t>
            </a:r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показывает, что рассказ подходит к концу. Оно помогает красиво завершить текст и поставить последнюю точку без спешки.
</a:t>
            </a:r>
            <a:endParaRPr lang="en-US" sz="1371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может выглядеть вопросный план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Кто?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назвать героя рассказа. Без этого читатель может сразу запутаться и спросить: «А кто же здесь главный?»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случилось?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указать событие. Именно здесь начинается действие, а рассказ получает свой смысл и движение.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почему?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назвать место и причину. Эти вопросы делают план точнее и помогают не забыть важные детали.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закончилось?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нужно показать результат. Так история выглядит завершённой, а читатель понимает, как всё стало в итоге.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план рассказа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65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пункт помогает сразу войти в рассказ и назвать его героя или начало события. С него текст будто делает первый шаг на сцену и здоровается с читателем.
</a:t>
            </a:r>
            <a:endParaRPr lang="en-US" sz="1712" dirty="0"/>
          </a:p>
        </p:txBody>
      </p:sp>
      <p:sp>
        <p:nvSpPr>
          <p:cNvPr id="10" name="Text 2"/>
          <p:cNvSpPr txBox="1"/>
          <p:nvPr/>
        </p:nvSpPr>
        <p:spPr>
          <a:xfrm>
            <a:off x="5263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первый пункт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736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следующих пункта развивают историю: показывают, что увидели дети, и чем всё закончилось. Из такого плана легко получить короткий, связный рассказ из трёх абзацев.
</a:t>
            </a:r>
            <a:endParaRPr lang="en-US" sz="1684" dirty="0"/>
          </a:p>
        </p:txBody>
      </p:sp>
      <p:sp>
        <p:nvSpPr>
          <p:cNvPr id="12" name="Text 4"/>
          <p:cNvSpPr txBox="1"/>
          <p:nvPr/>
        </p:nvSpPr>
        <p:spPr>
          <a:xfrm>
            <a:off x="47734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следующие пункты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один пункт плана превращается в абзац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767673" y="2669250"/>
            <a:ext cx="2079704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Читаем пункт плана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6639" y="3291300"/>
            <a:ext cx="2761938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смотрим на пункт плана и понимаем, о чём он говорит. Это главная мысль будущего абзаца, вокруг которой будут собраны остальные предложения.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291060" y="2669250"/>
            <a:ext cx="2079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Связываем всё вместе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5950027" y="3291300"/>
            <a:ext cx="2761800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проверяем, чтобы предложения шли по порядку и были связаны между собой. Тогда один пункт плана действительно превращается в аккуратный абзац.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188300" y="1131524"/>
            <a:ext cx="27618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подбираем 2–4 предложения: называем предметы, действия, признаки или место события. Так абзац становится полным, но не превращается в длинный рассказ без конца.
</a:t>
            </a:r>
            <a:endParaRPr lang="en-US" sz="1530" dirty="0"/>
          </a:p>
        </p:txBody>
      </p:sp>
      <p:sp>
        <p:nvSpPr>
          <p:cNvPr id="13" name="Text 7"/>
          <p:cNvSpPr txBox="1"/>
          <p:nvPr/>
        </p:nvSpPr>
        <p:spPr>
          <a:xfrm>
            <a:off x="3532210" y="2669250"/>
            <a:ext cx="2079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Добавляем нужные детали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слова помогают не сбиться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слова напоминают, кто действует в рассказе, что происходит и где это происходит. Они помогают быстро вспомнить нужную мысль и не уйти в сторону.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одному пункту плана можно подобрать 2–3 слова-подсказки. Этого достаточно, чтобы не забыть главное, но не перегрузить запись лишними подробностями.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точно отражает мысль, оно работает лучше длинного списка. Одно удачное слово сразу возвращает к теме и помогает продолжить рассказ по порядку.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при работе по плану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пропускает один пункт плана, и тогда рассказ получается неполным. В тексте будто бы не хватает важной ступеньки, и мысль становится неясной.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повторять одну и ту же мысль несколько раз. Тогда текст начинает топтаться на месте, как мячик, который всё время катится в одну сторону.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предложения получаются слишком длинными и тяжёлыми. Из-за этого читателю трудно поймать главную мысль и быстро понять, о чём идёт речь.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смешивать части текста или добавлять в конец новую важную мысль. План нужен именно для того, чтобы каждая часть стояла на своём месте.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готовый текст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увидеть, всё ли в тексте получилось ясно, связно и по плану.
</a:t>
            </a:r>
            <a:endParaRPr lang="en-US" sz="1415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075" y="1398013"/>
            <a:ext cx="891000" cy="7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2213" y="1317313"/>
            <a:ext cx="764925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каких темах удобно писать по плану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плану легко рассказать, как прошёл урок, перемена или праздник в классе. Порядок мыслей помогает не забыть главное событие и не перепутать, что было сначала, а что потом.
</a:t>
            </a:r>
            <a:endParaRPr lang="en-US" sz="1389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животное
</a:t>
            </a:r>
            <a:pPr algn="ctr" indent="0" marL="0">
              <a:lnSpc>
                <a:spcPct val="100000"/>
              </a:lnSpc>
              <a:buNone/>
            </a:pPr>
            <a:r>
              <a:rPr lang="en-US" sz="140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описать котёнка, щенка или хомяка: как он выглядит, что умеет делать и почему нравится. План удерживает рассказ на теме и не даёт перескочить на другое.
</a:t>
            </a:r>
            <a:endParaRPr lang="en-US" sz="1401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прогулки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удобен для текста о дожде, снеге, осени или летней прогулке. Он помогает заметить признаки явления и записать их в правильной последовательности, словно по следам.
</a:t>
            </a:r>
            <a:endParaRPr lang="en-US" sz="1389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игрушка, праздник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плану легко написать о любимой книге, игрушке или семейном празднике. Даже короткий рассказ становится аккуратным, если каждая часть посвящена своей мысли и стоит на своём месте.
</a:t>
            </a:r>
            <a:endParaRPr lang="en-US" sz="1281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плана получается маленький рассказ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букет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Наступила осень, и в парке стало особенно красиво. Жёлтые листья тихо падали на землю, будто кто-то рассыпал золотые монетки. Дети собрали из них яркий букет и понесли его домой.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после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двор стал чистым и блестящим. На дорожках лежали мокрые листья, а в лужах прыгали весёлые круги. Ребята нашли под деревом красивую веточку и решили сделать из неё маленький сувенир.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слова-признаки помогают читателю сразу представить картину: яркий букет, тихий двор, пушистый котёнок. Такие слова делают рассказ более живым и понятным.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выбирать слова, которые точно подходят к теме, а не просто звучат красиво. Тогда текст остаётся ясным, а главная мысль не прячется за лишними украшениями.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Хорошо, когда в предложении есть один яркий признак или удачное действие. Этого достаточно, чтобы текст заиграл, но не стал похож на ёлку с лишними игрушками.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текст живым и точным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и план работают вместе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73225" y="3320875"/>
            <a:ext cx="18048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Называем тему
</a:t>
            </a:r>
            <a:pPr algn="l" indent="0" marL="0">
              <a:lnSpc>
                <a:spcPct val="100000"/>
              </a:lnSpc>
              <a:buNone/>
            </a:pPr>
            <a:r>
              <a:rPr lang="en-US" sz="53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сразу подсказывает, о чём будет текст. Он короткий, точный и помогает читателю настроиться на нужную тему ещё до первого предложения.
</a:t>
            </a:r>
            <a:endParaRPr lang="en-US" sz="1211" dirty="0"/>
          </a:p>
        </p:txBody>
      </p:sp>
      <p:sp>
        <p:nvSpPr>
          <p:cNvPr id="10" name="Text 3"/>
          <p:cNvSpPr txBox="1"/>
          <p:nvPr/>
        </p:nvSpPr>
        <p:spPr>
          <a:xfrm>
            <a:off x="2694525" y="2905675"/>
            <a:ext cx="1804800" cy="175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Раскрываем по частям
</a:t>
            </a:r>
            <a:pPr algn="l" indent="0" marL="0">
              <a:lnSpc>
                <a:spcPct val="100000"/>
              </a:lnSpc>
              <a:buNone/>
            </a:pPr>
            <a:r>
              <a:rPr lang="en-US" sz="58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показывает, какие части текста будут идти одна за другой. По нему видно, с чего начать, что рассказать дальше и как закончить мысль.
</a:t>
            </a:r>
            <a:endParaRPr lang="en-US" sz="1325" dirty="0"/>
          </a:p>
        </p:txBody>
      </p:sp>
      <p:sp>
        <p:nvSpPr>
          <p:cNvPr id="11" name="Text 4"/>
          <p:cNvSpPr txBox="1"/>
          <p:nvPr/>
        </p:nvSpPr>
        <p:spPr>
          <a:xfrm>
            <a:off x="4815825" y="2489875"/>
            <a:ext cx="1804800" cy="175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Получаем цельный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58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заголовок и план подходят друг к другу, текст становится собранным и понятным. Читатель легко видит и тему, и порядок её раскрытия.
</a:t>
            </a:r>
            <a:endParaRPr lang="en-US" sz="13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составления текста по плану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написать связный рассказ без лишней путаницы.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— помощник для ясного текста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писать по порядку, не терять мысли и делать текст понятным. Если части связаны между собой, рассказ получается аккуратным, точным и легко читается.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2026-05-21T20:05:38Z</dcterms:created>
  <dcterms:modified xsi:type="dcterms:W3CDTF">2026-05-21T20:05:38Z</dcterms:modified>
</cp:coreProperties>
</file>