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Media in Everyday Life and English Learning
</a:t>
            </a:r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медиа в жизни подростков и на уроках английского
</a:t>
            </a:r>
            <a:endParaRPr lang="en-US" sz="47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Media: цифровая среда вокруг нас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Media — это интернет-каналы, где контент создают, публикуют и быстро распространяют. Для восьмиклассников эта тема особенно важна: она связана с видео, сообщениями, новыми словами и реальными ситуациями общения на английском.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19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88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6825" y="1285325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14506" y="1285325"/>
            <a:ext cx="604013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02150" y="1285325"/>
            <a:ext cx="517725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новых медиа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объединяют фото, видео, комментарии и подписки. Здесь удобно делиться новостями, следить за авторами и быстро реагировать на публикации других пользователей.
</a:t>
            </a:r>
            <a:endParaRPr lang="en-US" sz="1120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нужны для личной переписки и групповых чатов. Они помогают договариваться, отправлять файлы, голосовые сообщения и короткие тексты в течение дня.
</a:t>
            </a:r>
            <a:endParaRPr lang="en-US" sz="1130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статьи
</a:t>
            </a:r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статьи читают на сайтах и в приложениях. Такой формат помогает узнавать о событиях, находить факты и сравнивать разные точки зрения.
</a:t>
            </a:r>
            <a:endParaRPr lang="en-US" sz="1223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 и стримы
</a:t>
            </a:r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 и стримы дают аудио- и видеоконтент на разные темы. Их удобно слушать дома, в дороге или во время выполнения простых дел.
</a:t>
            </a:r>
            <a:endParaRPr lang="en-US" sz="1169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Видео-платформы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Видео-платформы предлагают короткие и длинные ролики, обзоры и обучающие материалы. Они особенно популярны, потому что показывают информацию наглядно и доступно.
</a:t>
            </a:r>
            <a:endParaRPr lang="en-US" sz="10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Smartphone as a Media Hub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объединяет новости, сообщения, музыку, видео и учебные материалы. Подросток может читать, смотреть, общаться и создавать контент, не переключаясь на разные устройства.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под рукой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сопровождает человека почти весь день, поэтому новые медиа становятся частью привычного распорядка. Доступ к контенту возникает сразу, как только появляется свободная минута.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экране можно отвечать в чате, искать информацию для урока и смотреть короткое видео. Такое сочетание делает смартфон универсальным медиахабом.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риск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доступ полезен, но требует самоконтроля. Чем больше функций в одном устройстве, тем важнее следить за временем, уведомлениями и безопасностью личных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Teenagers Spend Time Online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форматы чаще выбирают в свободные минуты, поэтому они занимают большую часть дня. Учебные и новостные материалы обычно просматривают короче, но регулярно.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 мессенджеры доминируют, потому что требуют меньше усилий и быстро обновляются; более серьёзный контент читают реже, но осознаннее.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типичных моделей цифровой активности подростков; дата не указана.
</a:t>
            </a:r>
            <a:endParaRPr lang="en-US" sz="112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New Media так популярны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Контент появляется сразу после публикации, поэтому новости, видео и сообщения доходят до пользователей без ожидания. Это делает новые медиа особенно удобными для ежедневного использования.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по интересам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предлагают материалы, похожие на уже просмотренные. Пользователь быстрее находит то, что ему интересно, и проводит меньше времени в поиске нужной информации.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Лайки, комментарии и репосты дают ощущение участия. Человек видит реакцию других и может сам быстро ответить, задать вопрос или поддержать автора.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медиа помогают общаться с людьми из разных городов и стран. Подростки могут знакомиться, обмениваться идеями и обсуждать общие интересы в реальном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сообщение распространяется в новых медиа
</a:t>
            </a:r>
            <a:endParaRPr lang="en-US" sz="257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информации от появления события до реакции аудитории.
</a:t>
            </a:r>
            <a:endParaRPr lang="en-US" sz="1638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622" y="1145400"/>
            <a:ext cx="2957855" cy="28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8925" y="12071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замечает, что пользователь смотрит, лайкает, комментирует и сколько времени остаётся на странице. Эти действия помогают ей понять интересы и привычки человека.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788925" y="230260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рекомендаций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анализа алгоритм показывает похожие видео, посты и статьи. Он старается удержать внимание, поэтому чаще предлагает контент, который уже вызывает отклик.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788925" y="33980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видит не весь интернет, а только часть материалов, выбранных системой. Поэтому важно иногда искать информацию самостоятельно и сравнивать разные источники.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Algorithms and Personalized Content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Media and New Media: A Comparison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традиционными и цифровыми каналами по скорости, обратной связи и роли аудитории.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медиа обновляются быстрее и дают аудитории больше влияния, тогда как традиционные каналы работают медленнее и менее интерактивно.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общих характеристик медиаформатов; дата не требуется.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163" y="1285325"/>
            <a:ext cx="517725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88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4575" y="1295008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14506" y="1285325"/>
            <a:ext cx="604013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83612" y="1328555"/>
            <a:ext cx="754800" cy="6038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новых медиа для школьника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объяснение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медиа помогают быстро понять сложную тему через короткие видео, схемы и простые примеры. Это удобно, когда нужно повторить материал перед уроком.
</a:t>
            </a:r>
            <a:endParaRPr lang="en-US" sz="1127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английского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посты, captions, subtitles и комментарии дают возможность видеть английский в живом употреблении. Так легче запоминать слова и замечать полезные выражения.
</a:t>
            </a:r>
            <a:endParaRPr lang="en-US" sz="1127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 удобном темпе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материалы можно остановить, пересмотреть и открыть снова. Это помогает учиться без спешки и возвращаться к трудным местам столько раз, сколько нужно.
</a:t>
            </a:r>
            <a:endParaRPr lang="en-US" sz="1048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интересы
</a:t>
            </a:r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новые медиа школьник получает доступ к новостям науки, творческим сообществам и онлайн-курсам. Это расширяет кругозор и помогает найти любимую тему.
</a:t>
            </a:r>
            <a:endParaRPr lang="en-US" sz="1153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на расстоянии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медиа позволяют поддерживать связь со сверстниками, обсуждать задания и обмениваться идеями. Для подростка это удобный способ общаться, даже если люди далеко.
</a:t>
            </a:r>
            <a:endParaRPr lang="en-US" sz="10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цифровой среды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Недостоверные 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Фейковые новости выглядят убедительно, потому что используют громкие заголовки и эмоциональные формулировки. Если не проверять источник, можно легко поверить в ложь и переслать её другим.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Кликбейт и реклама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Clickbait привлекает внимание обещаниями сенсации, но часто не даёт полезной информации. Скрытая реклама тоже вводит в заблуждение, если материал выглядит как обычный совет или новость.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от ленты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прокручивание новостей и видео перегружает внимание и мешает сосредоточиться на учёбе. Постоянные уведомления заставляют чаще отвлекаться и могут вызывать ощущение усталости.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пересылки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быстро теряет точность, если её отправляют без проверки даты, автора и фактов. Даже один неверный пересказ может распространить ошибку среди одноклассников и друзей.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Attracts Attention Most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форматы чаще побеждают, потому что их легко открыть и понять за несколько секунд. Но именно поэтому важно не путать привлекательность с достоверностью.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видео и яркие заголовки сильнее всего цепляют внимание. Однако высокий интерес не означает высокое качество: проверка источника остаётся необходимой.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типичным особенностям цифрового контента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Recognize Unreliable Information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кто опубликовал материал: есть ли имя автора, название издания и дата. Если этих данных нет, доверять сообщению намного сложнее.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текст обычно содержит факты, ссылки, цитаты или понятное объяснение, откуда взята информация. Когда вместо доказательств есть только громкие слова, это тревожный знак.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 несколько проверенных медиа и посмотри, совпадают ли детали новости. Если другие источники не подтверждают сообщение, лучше не спешить с выводами и пересылкой.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подозрительные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эмоциональный тон, ошибки, просьба срочно отправить сообщение и обещание шокирующего открытия часто указывают на ненадёжный материал. Такие тексты стоит читать особенно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 новых медиа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защиты аккаунта, данных и общения в цифровой среде.
</a:t>
            </a:r>
            <a:endParaRPr lang="en-US" sz="1536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публикацией ролика над ним часто работают сразу несколько людей. Один снимает кадры, другой монтирует видео, а третий придумывает заголовок и описание. Такой процесс показывает, что новые медиа — это не только экран, но и команда, планирование и аккуратная работа с контентом.
</a:t>
            </a:r>
            <a:endParaRPr lang="en-US" sz="81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создаёт видео, которое мы смотрим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SMM-специалист и менеджер социальных сетей следят за тем, как люди реагируют на посты, видео и комментарии. Они подбирают подходящий формат, проверяют информацию и помогают бренду говорить понятно и уважительно. Для этой работы нужны грамотность, наблюдательность и умение работать с данными.
</a:t>
            </a:r>
            <a:endParaRPr lang="en-US" sz="76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Профессия, которая слышит аудиторию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Блогер, влогер и стример не просто делятся впечатлениями, но и учатся строить интересный рассказ. Им важно уметь искать факты, говорить ясно и думать о своей аудитории. Поэтому новые медиа развивают не только креативность, но и ответственность за каждое опубликованное слово.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Творчество, которое становится навыком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профессиях новых медиа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Content Formats Work Best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подбирают под цель: объяснение, эмоцию, новость или удобное прослушивание. Один и тот же смысл может работать по-разному в тексте, изображении и видео.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быстрое внимание привлекают короткие видео и фото. Для точных объяснений и фактов лучше подходят текст и длинные материалы.
</a:t>
            </a:r>
            <a:endParaRPr lang="en-US" sz="158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распространённых цифровых форматов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медиа в школьной жизни и на уроках английского
</a:t>
            </a:r>
            <a:endParaRPr lang="en-US" sz="2224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расписание и задания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дневник и школьные платформы помогают видеть домашнюю работу, оценки и сроки. Ученики быстрее получают нужную информацию без лишних записей в тетради.
</a:t>
            </a:r>
            <a:endParaRPr lang="en-US" sz="872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Онлайн-тренажёры, видео с субтитрами и интерактивные упражнения помогают тренировать vocabulary, pronunciation, reading comprehension и listening в удобном темпе.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изучение языка
</a:t>
            </a:r>
            <a:endParaRPr lang="en-US" sz="927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обмен материалами
</a:t>
            </a:r>
            <a:pPr algn="ctr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чаты и общие папки позволяют делиться файлами, ссылками и объяснениями. Это упрощает подготовку к уроку и помогает не терять важные материалы.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тесты и короткие видео делают повторение наглядным и быстрым. Ученики могут возвращаться к сложным темам столько раз, сколько нужно для понимания.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 — повторение и контроль
</a:t>
            </a:r>
            <a:endParaRPr lang="en-US" sz="906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031" y="1128900"/>
            <a:ext cx="4387138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привычки в медиа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помогают учиться и защищают от ошибок, а вредные снижают концентрацию и повышают вероятность доверия к ложной информации.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медийных привычек для школьников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привычки помогают учиться и сохранять внимание, а какие мешают и повышают риск ошибок.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New Media Affect Society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распространяются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пост, видео или сообщение может за считанные минуты стать известным многим людям. Поэтому новые медиа ускоряют обмен новостями, мнениями и полезными находками.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объединяются по интересам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сообществах и каналах легко находить тех, кому нравятся похожие книги, игры, музыка или учебные темы. Это помогает общаться, учиться вместе и чувствовать поддержку.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подростков становится заметнее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рассказывать о своих проектах, успехах и важных проблемах широкой аудитории. Новые медиа дают возможность высказываться тем, кто раньше оставался незамеченным.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тоже распространяются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информация не проверена, вместе с ней быстро расходятся слухи, конфликты и неверные выводы. Поэтому общество зависит не только от скорости, но и от ответственности пользователей.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медиа: удобно, быстро, ответственно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медиа делают общение и учёбу быстрее, но требуют внимательности. Если проверять источники, выбирать надёжный контент и разумно пользоваться временем онлайн, цифровая среда действительно помогает развиваться.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2026-05-31T07:38:28Z</dcterms:created>
  <dcterms:modified xsi:type="dcterms:W3CDTF">2026-05-31T07:38:28Z</dcterms:modified>
</cp:coreProperties>
</file>