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Фразеология и культура речи: как сделать речь точной и выразительной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оживляют речь и делают её точнее.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фразеологизмы важны в речи школьника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встречаются в учебных текстах, книгах, фильмах и повседневной речи. Они помогают сказать коротко, точно и образно, но требуют аккуратного употребления: ошибка меняет смысл и делает высказывание менее грамотным.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фразеологизм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— это устойчивое сочетание слов, которое в речи используется как готовая единица. Его значение воспринимается целиком, а не складывается просто из значений отдельных слов.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таких оборотов слова обычно нельзя свободно заменять или переставлять. Если изменить состав, выражение может потерять свой смысл, звучание и узнаваемость.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выражения «бить баклуши», «зарубить на носу» и «играть первую скрипку» имеют переносный смысл. Они обозначают бездельничать, крепко запомнить и быть главным.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 языке берутся устойчивые выражения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фразеологизмы родились в живой разговорной речи и связаны с бытом людей. Так появились выражения «спустя рукава», «точить лясы», «бить баклуши». В них слышится память о старинном труде, привычках и наблюдательности народа.
</a:t>
            </a:r>
            <a:endParaRPr lang="en-US" sz="1045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и повседневный быт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фразеологизмы имеют древние культурные истоки: в мифах, легендах и библейских сюжетах. Эти выражения перешли в современный язык и продолжают жить в нём, напоминая, как тесно связаны речь, история и культура.
</a:t>
            </a:r>
            <a:endParaRPr lang="en-US" sz="1083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Мифы, легенды и священные тексты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устойчивых выражений пришла из произведений писателей, исторических событий и старинных текстов. Такие обороты делают язык более точным и выразительным. Они часто встречаются в книгах, где помогают передать характер эпохи и речь персонажей.
</a:t>
            </a:r>
            <a:endParaRPr lang="en-US" sz="987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история и книги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фразеологизмов по происхождению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увидеть, в каких сферах жизни рождались устойчивые обороты и почему они по-разному звучат.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речи употребляются разговорные выражения; остальные группы расширяют словарный запас и культурный кругозор.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для школьной презентации по теме «Фразеология».
</a:t>
            </a:r>
            <a:endParaRPr lang="en-US" sz="13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фразеологизмов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внутри фразеологизма обычно нельзя свободно менять местами или заменять другими. Иначе выражение становится неправильным или теряет привычный смысл.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состав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создают яркий образ и легко запоминаются. Именно поэтому речь с ними звучит живее, точнее и эмоциональнее.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и выразительность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оборот понимается как одно смысловое целое. Значение часто нельзя вывести из отдельных слов, поэтому фразеологизм нужно знать целиком.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Цельное 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50" y="1369665"/>
            <a:ext cx="8424000" cy="1821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6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и свободное словосочетание
</a:t>
            </a:r>
            <a:endParaRPr lang="en-US" sz="3006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почему устойчивые выражения нельзя разбирать по словам, как обычные словосочетания.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фразеологизма значение единое и переносное, а у свободного сочетания смысл складывается буквально из каждого слова.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темы «Фразеология»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5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и правильно употребить фразеологизм
</a:t>
            </a:r>
            <a:endParaRPr lang="en-US" sz="2595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устойчивым выражением в тексте и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как средство выразительности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помогают сказать больше меньшим количеством слов. Вместо нейтрального «очень устал» можно сказать «валится с ног», и образ сразу становится ярче и заметнее.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фразеологизмы делают речь персонажей естественной и запоминающейся. Они помогают лучше представить героя, его характер и особенности общения.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обороты передают не только действие, но и отношение говорящего. С их помощью можно выразить одобрение, иронию, осуждение, удивление или восхищение без длинных объяснений.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нужны фразеологизмы в речи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ответах и сочинениях устойчивые обороты помогают сделать мысль короче, точнее и выразительнее.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фразеологизмы усиливают оценку и эмоции, поэтому речь становится живой, образной и убедительной.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функций фразеологизмов для школьной презентации.
</a:t>
            </a:r>
            <a:endParaRPr lang="en-US" sz="13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 литературе и мультфильмах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сценаристы включают устойчивые выражения, чтобы реплики звучали естественно, живо и по-настоящему по-человечески. Такие обороты помогают сразу понять характер героя и его настроение.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встречаются в сказках, баснях, рассказах, комедиях и современных мультфильмах. Они делают текст ярче, а образ персонажа — более запоминающимся для читателя и зрителя.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фразеологизмов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Ошибка возникает, когда выражение понимают буквально. Тогда смысл искажается, а фразеологизм теряет свою образность и точность.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Нельзя свободно заменять слова внутри оборота: вместо «ломать голову» не говорят «сломать мозги», потому что устойчивость формы нарушается.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Иногда смешивают два разных выражения. Из-за этого появляется неправильный оборот, который звучит неестественно и отвлекает от смысла.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Фразеологизм нужно подбирать по ситуации: в слишком официальной или серьёзной речи разговорный оборот может быть неуместен.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 и значение устойчивых выражений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правильно звучат фразеологизмы и что они означают. Это помогает запоминать обороты целиком и не искажать их форму.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выражение нужно запоминать целиком: именно форма и значение вместе делают его правильным и выразительным.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учебной темы «Фразеология. Культура речи»
</a:t>
            </a:r>
            <a:endParaRPr lang="en-US" sz="13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пополняется фразеологический запас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школьник постепенно узнаёт и начинает использовать устойчивые выражения в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словарей и справочников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Фразеологический словарь объясняет значение оборота, его происхождение и примеры употребления. Он помогает не гадать, а точно понимать выражение.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Словари особенно полезны при работе с выражениями «попасть впросак», «клевать носом», «как две капли воды», потому что их смысл не всегда очевиден.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Толковый словарь нужен, чтобы разобраться в значении отдельных слов внутри фразеологизма и увидеть, почему буквальный смысл не подходит.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оттенки близких выражений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помогают не просто назвать действие, а передать его силу, настроение и впечатление от происходящего.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образные обороты звучат выразительнее и точнее, поэтому лучше передают эмоции и отношение говорящего.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«Фразеология. Культура речи»
</a:t>
            </a:r>
            <a:endParaRPr lang="en-US" sz="13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 школьной и семейной речи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Дома, в классе и на переменах фразеологизмы помогают сказать коротко и понятно. Они делают обычный разговор живее и помогают точнее выразить оценку.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Выражения «взяться за ум», «не покладая рук», «спустя рукава» часто звучат в повседневных разговорах. Такие обороты помогают быстро понять отношение к поступку.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фразеологизмы делают речь культурной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выбранный фразеологизм помогает говорить не только грамотно, но и интересно, без лишних слов.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 уместнее употреблён оборот, тем выше культура речи и тем сильнее его выразительный эффект.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«Фразеология. Культура речи»
</a:t>
            </a:r>
            <a:endParaRPr lang="en-US" sz="13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фразеологизмах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делают высказывание ярким, эмоциональным и точным. Они помогают кратко оценить поступок, характер человека или ситуацию без длинных объяснений.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выражение важно употреблять уместно и по смыслу. В официальной или серьёзной ситуации разговорный оборот может звучать неудачно и отвлекать.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знать контекст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понимается как единое выражение. Его смысл нельзя складывать по отдельным словам, потому что весь оборот работает вместе и передаёт общий образ.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Цельное значение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внутри оборота обычно нельзя заменять или переставлять. Если изменить форму, выражение может стать неправильным, неестественным или совсем потерять смысл.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формы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Фразеология помогает говорить точно и красиво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сохраняют образность русского языка и делают речь ярче, точнее и уместнее. Если знать их значение и форму, легче понимать тексты и избегать речевых ошибок.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2026-05-23T09:18:30Z</dcterms:created>
  <dcterms:modified xsi:type="dcterms:W3CDTF">2026-05-23T09:18:30Z</dcterms:modified>
</cp:coreProperties>
</file>