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традиция и революционный 1917 год встретились в одном переломе.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 Февральская революция
</a:t>
            </a:r>
            <a:endParaRPr lang="en-US" sz="419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1917 году Донское казачество жило между военной обязанностью, землей и самоуправлением, а революция в Петрограде резко изменила правила власти и усилила неопределенность.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революция: стартовый контекст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сформировались на Нижнем Дону и в степных районах как военное и пограничное сообщество, постепенно закрепившее за собой особый уклад жизни и службы.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они совмещали земледелие, военную повинность и участие в станичном самоуправлении, поэтому их повседневность зависела и от хозяйства, и от армии.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 и взгляды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Казачье общество не было однородным: одни семьи были зажиточными, другие жили скромно, а взгляды на власть и реформы заметно различались даже внутри одной станицы.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традиция оставалась важной частью идентичности, но она соседствовала с хозяйственными заботами, что делало отношение казаков к событиям 1917 года сложным и неоднозначным.
</a:t>
            </a:r>
            <a:endParaRPr lang="en-US" sz="11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 историческое пространство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Войска Донского занимала обширное пространство вдоль реки Дон, где станицы, хутора и города были связаны между собой дорогами, рынками и военной службой.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Новочеркасск выступал административным центром казачьего мира, поэтому именно там особенно остро ощущались решения власти, собрания представителей и политические споры весной 1917 года.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и Таганрог усиливали связь региона с торговлей, железными дорогами и новостями из больших городов, ускоряя распространение революционных событий и лозунгов.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войной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фронту делала Дон не только тылом, но и пространством постоянного обмена людьми, письмами и слухами, что влияло на настроение станиц.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кризиса на Дону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усилила потери и сделала службу для многих казаков затяжной и тяжелой, особенно когда ожидания быстрой победы не оправдались.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нарушала хозяйственный цикл: мужчины подолгу отсутствовали, поля и хозяйства оставались без привычной рабочей силы, а семьи несли двойную нагрузку.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и реквизиции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ухудшалось, а реквизиции вызывали раздражение, потому что казачьи общины ощущали давление государства как вмешательство в привычный порядок жизни и собственности.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усталости от войны росло недоверие к имперской администрации, которая уже не воспринималась как способная защитить интересы станиц и хозяйств.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произошло быстро, а его последствия дошли до Дона через официальные сообщения и фронтовые связи.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шли от столичного кризиса к общероссийскому политическому перелому, создавая пространство для новых решений на местах.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общему ходу Февральской революции в 1917 году.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в феврале 1917 года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реакции на революцию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станицах сначала преобладало выжидание: люди следили за новостями и пытались понять, останутся ли прежние обязанности и кто будет принимать решения вместо старой власти.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обсуждались служба и мобилизация, потому что для многих казаков именно они определяли связь между государством, семьей и хозяйством.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меньшее значение имели вопросы земли и управления: жители станиц хотели знать, сохранится ли привычный порядок и кто защитит их интересы.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решения на Дону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казачьего обсуждения и утверждения решений после Февраля 1917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Съезды и станичные собрания весной 1917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Новочеркасская повестка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Новочеркасске собрания быстро стали площадкой для обсуждения порядка в области и границ автономии, а также для поиска формулы, которая не разрушит отношения с новой властью.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самоуправление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станицы выдвигали требования защиты казачьих прав и сохранения местного самоуправления, считая, что именно оно поможет удержать устойчивость в условиях революции.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компромиссу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съездов старались поддержать дисциплину и спокойствие, понимая, что открытый конфликт с Временным правительством может ускорить распад управления и усилить хаос.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весенние собрания стали не только выражением мнений, но и способом удержать регион в правовом поле, пока общероссийская ситуация оставалась неопределенной.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распространения новых идей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пресса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быстро передавали новости о смене власти и новые политические формулы, помогая казакам соотносить столичные события с жизнью станиц и фронта.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Телеграммы сокращали расстояние между Петроградом, Новочеркасском и военными частями, поэтому слухи и официальные сообщения почти одновременно меняли настроения в области.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 фронта связывали личный опыт войны с политическими ожиданиями, усиливая надежду на окончание затяжной службы и возвращение к хозяйству.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ожидание демобилизации делало новые идеи особенно убедительными: многие видели в революции шанс ослабить нагрузку и восстановить привычный ритм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политические ожидания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казаки приветствовали не слом старого строя, а возможность упорядочить жизнь после военных потрясений. Они ждали законных реформ, которые сохранят службу, землю и привычный уклад без произвола.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новой власти часто была осторожной и условной. В станицах рассчитывали на честное управление, защиту местных прав и прекращение злоупотреблений, а не на быстрые радикальные перемены.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радикализма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сочувствуя Февралю, казаки в основном избегали крайностей. Их позиция строилась на стремлении удержать стабильность, не допустить хаоса и сохранить военную и хозяйственную устойчивость Дона.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революция изменила не только власть, но и повседневные механизмы управления и службы.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Февраля управление стало менее жестким, а вопросы службы и полномочий — предметом споров, что усилило нестабильность в казачьей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Донском войске и событиях 1917 года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Февраля и после: ключевые изменения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перемены затронули сразу три уровня: власть, военную обязанность и общественные настроения.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становилось единоначалие, тем заметнее усиливались споры о мобилизации и рост взаимного недоверия внутри казачества.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Донском казачестве в 1917 году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перемен на Дону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и их 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отражает, как местные решения меняли порядок управления и усиливали напряженность.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не уничтожил привычный порядок сразу, но лишил его прежней опоры. Когда имперская власть ослабла, стало неясно, кто вправе отдавать приказы и требовать послушания от казаков.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авторитета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подчинения держалась не только на законе, но и на авторитете. После революции этот авторитет оказался под вопросом, поэтому любые распоряжения воспринимались гораздо осторожнее и критичнее.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 Дон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вышел вопрос защиты Дона: кто должен решать, кого призывать, как охранять станицы и кто несет ответственность за порядок в условиях быстро меняющейся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кризис власти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внутреннего раскола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казаков хотела поддержать новые политические перемены, но без разрушения дисциплины. Для них важны были порядок, законность и ясные правила, а не бесконечная борьба лозунгов.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ожидали расширения прав станиц и большего влияния выборных органов. Они считали, что старая система слишком долго ограничивала местную инициативу и не учитывала интересы рядовых казаков.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представления о власти усиливали споры внутри семей, станиц и воинских частей. В итоге казачество оказалось не единым лагерем, а совокупностью разных политических и социальных позиций.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что перемены на Дону развивались не одномоментно, а через череду взаимосвязанных политических шагов и местных решений.
</a:t>
            </a:r>
            <a:endParaRPr lang="en-US" sz="1237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1917 года напряженность заметно возрастает: весенние ожидания сменяются борьбой за власть и более резким политическим расколом.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хронологии событий 1917 года на Дону и в России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событий 1917 года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 казачества в 1917 году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изменила саму логику управления: решения стали обсуждать на собраниях и в кругах, а не только принимать сверху. Это усилило роль местных лидеров и представительных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перестала восприниматься как безусловная обязанность, не вызывающая споров. Вопросы мобилизации, дисциплины и возвращения с фронта стали предметом открытых обсуждений и разногласий.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власти стало более требовательным и недоверчивым. Казачество ожидало порядка и справедливости, но столкнулось с ростом неопределенности, который затронул и станицы, и фронтовые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как поворотный момент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центров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Февраля на Дону возникло несколько центров влияния, и ни один из них не обладал бесспорным авторитетом. Это сделало политику более острой и менее предсказуемой.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по-прежнему стремилось к спокойствию, но для его сохранения требовались согласованные решения. Когда единства не хватало, даже обычные вопросы превращались в повод для конфликта.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переходят в 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спорили о полномочиях, тем слабее становилась дисциплина. В результате политические разногласия быстро переходили в практические трудности — от снабжения до управления станицами.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изменила Дон потому, что одновременно ослабила прежнюю власть, открыла пространство для самоуправления и обострила споры о службе, порядке и правах казачества.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и судьба Дона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2026-07-26T14:42:32Z</dcterms:created>
  <dcterms:modified xsi:type="dcterms:W3CDTF">2026-07-26T14:42:32Z</dcterms:modified>
</cp:coreProperties>
</file>