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55800" y="1802850"/>
            <a:ext cx="56403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Дорохов. «Тёплый снег»: рассказ о доброте и внимании к другим
</a:t>
            </a:r>
            <a:endParaRPr lang="en-US" sz="2016" dirty="0"/>
          </a:p>
        </p:txBody>
      </p:sp>
      <p:sp>
        <p:nvSpPr>
          <p:cNvPr id="4" name="Text 1"/>
          <p:cNvSpPr txBox="1"/>
          <p:nvPr/>
        </p:nvSpPr>
        <p:spPr>
          <a:xfrm>
            <a:off x="355800" y="4658850"/>
            <a:ext cx="53295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55800" y="2627550"/>
            <a:ext cx="50421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Зима, обычные события и один добрый поступок, который меняет всё вокруг.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1900" y="967150"/>
            <a:ext cx="3273400" cy="3276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55800" y="1588705"/>
            <a:ext cx="45552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и место рассказа в детской литературе
</a:t>
            </a:r>
            <a:endParaRPr lang="en-US" sz="2017" dirty="0"/>
          </a:p>
        </p:txBody>
      </p:sp>
      <p:sp>
        <p:nvSpPr>
          <p:cNvPr id="6" name="Text 2"/>
          <p:cNvSpPr txBox="1"/>
          <p:nvPr/>
        </p:nvSpPr>
        <p:spPr>
          <a:xfrm>
            <a:off x="355800" y="2531185"/>
            <a:ext cx="4555200" cy="99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Дорохов писал для детей и подростков: понятный сюжет, близкие ситуации и ясный нравственный вывод. «Тёплый снег» относится к небольшим прозаическим текстам, где смысл раскрывается через конкретный случай и поведение героев.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47851" y="108888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«тёплый» и «снег» объединяют противоположные значения: снег обычно ассоциируется с холодом, а тепло — с заботой. Уже название задаёт главную мысль: важно не только время года, но и поступок.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434775" y="2361774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помогает почувствовать напряжение и ожидание: вокруг зима и мороз, а внутри истории рождается душевное участие. Так читатель заранее понимает, что доброта в рассказе — главный герой, а не фон.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34776" y="363763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подсказывает: даже холодная зимняя картина может стать связанной с душевным теплом. Значит, речь пойдёт о выборе человека — поддержать и помочь, а не пройти мимо чужой трудности.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название рассказа звучит необычно
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288" y="1465125"/>
            <a:ext cx="8419124" cy="318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как цепочка поступка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950" y="1080125"/>
            <a:ext cx="84321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рассказа: от зимней обстановки к решению помочь и к выводу о силе доброты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100" y="984484"/>
            <a:ext cx="2745600" cy="210478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100" y="984484"/>
            <a:ext cx="2745600" cy="210478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0225" y="975309"/>
            <a:ext cx="2745600" cy="210478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85225" y="3651953"/>
            <a:ext cx="2745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 снег и тишина создают ощущение паузы: вокруг будто всё замерло до первого движения. На таком фоне любые перемены заметнее — шаги, взгляд, чьё‑то беспокойство. Поэтому зимняя картина помогает почувствовать, что важно то, как люди реагируют друг на друга.
</a:t>
            </a:r>
            <a:endParaRPr lang="en-US" sz="959" dirty="0"/>
          </a:p>
        </p:txBody>
      </p:sp>
      <p:sp>
        <p:nvSpPr>
          <p:cNvPr id="11" name="Text 2"/>
          <p:cNvSpPr txBox="1"/>
          <p:nvPr/>
        </p:nvSpPr>
        <p:spPr>
          <a:xfrm>
            <a:off x="285225" y="3209350"/>
            <a:ext cx="27456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Белая тишина двора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3256200" y="3651952"/>
            <a:ext cx="26580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 подчёркивает трудность ситуации: человеку может быть неуютно, страшно, одиноко. Простор двора усиливает контраст — забота кажется особенно «живой» на фоне неподвижной зимы. Когда герои проявляют участие, их действия становятся видимыми и значимыми.
</a:t>
            </a:r>
            <a:endParaRPr lang="en-US" sz="922" dirty="0"/>
          </a:p>
        </p:txBody>
      </p:sp>
      <p:sp>
        <p:nvSpPr>
          <p:cNvPr id="13" name="Text 4"/>
          <p:cNvSpPr txBox="1"/>
          <p:nvPr/>
        </p:nvSpPr>
        <p:spPr>
          <a:xfrm>
            <a:off x="3256200" y="3209350"/>
            <a:ext cx="26580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Мороз и открытое пространство
</a:t>
            </a:r>
            <a:endParaRPr lang="en-US" sz="1292" dirty="0"/>
          </a:p>
        </p:txBody>
      </p:sp>
      <p:sp>
        <p:nvSpPr>
          <p:cNvPr id="14" name="Text 5"/>
          <p:cNvSpPr txBox="1"/>
          <p:nvPr/>
        </p:nvSpPr>
        <p:spPr>
          <a:xfrm>
            <a:off x="6139575" y="3645952"/>
            <a:ext cx="26961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снежных дорожках движение всегда быстро читается: кто идёт навстречу, а кто проходит мимо. В рассказе именно такие детали показывают нравственный выбор без лишних объяснений. Зрительно и эмоционально история соединяет холод природы и тепло человеческого участия.
</a:t>
            </a:r>
            <a:endParaRPr lang="en-US" sz="922" dirty="0"/>
          </a:p>
        </p:txBody>
      </p:sp>
      <p:sp>
        <p:nvSpPr>
          <p:cNvPr id="15" name="Text 6"/>
          <p:cNvSpPr txBox="1"/>
          <p:nvPr/>
        </p:nvSpPr>
        <p:spPr>
          <a:xfrm>
            <a:off x="6139575" y="3203350"/>
            <a:ext cx="26961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детей и тёплые действия
</a:t>
            </a:r>
            <a:endParaRPr lang="en-US" sz="1184" dirty="0"/>
          </a:p>
        </p:txBody>
      </p:sp>
      <p:sp>
        <p:nvSpPr>
          <p:cNvPr id="16" name="Text 7"/>
          <p:cNvSpPr txBox="1"/>
          <p:nvPr/>
        </p:nvSpPr>
        <p:spPr>
          <a:xfrm>
            <a:off x="372775" y="445025"/>
            <a:ext cx="589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Зимний пейзаж как часть смысла
</a:t>
            </a:r>
            <a:endParaRPr lang="en-US" sz="2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72775" y="445025"/>
            <a:ext cx="69171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герои и их поведение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3041949" y="112187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— дети и взрослые, которые реагируют на непростую зимнюю ситуацию. Их характер раскрывается не в рассуждениях, а в том, как быстро они замечают чужую трудность и не отводят взгляд.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041949" y="204550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проявляют внимательность и доброжелательность: замечают, что кому-то нужна поддержка, и стараются понять, что человек чувствует в этот момент. Эта реакция запускает дальнейшие действия.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041949" y="296912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них важна решительность и готовность действовать. Если есть возможность помочь, герои выбирают не ожидание, а поступок — переходят от сочувствия к конкретным действиям, пусть даже простым.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041949" y="389275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особенно заметно противопоставление равнодушия и участия. Благодаря такому контрасту становится ясно, что именно участие делает героев «настоящими» и меняет ход событий к лучшему.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8652" y="1531350"/>
            <a:ext cx="3315095" cy="260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Эпизоды рассказа и их роль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6519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сюжета по описанию эпизодов в материале к уроку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5986725" y="200370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сюжета выстраиваются вокруг поступка: от спокойного начала — к напряжению, затем к помощи и итоговому выводу о «тёплом» смысле названия.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986725" y="314565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«ситуация → сочувствие → решение помочь → конкретный поступок → результат» показывает, что смысл рождается из действий, а не из длинных описаний.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447851" y="108888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подчёркивает: помощь начинается с умения заметить чужую трудность. Важно не просто сочувствовать мысленно, а увидеть реальную проблему рядом — тогда доброта становится началом действия.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34775" y="2361774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выбирают конкретные поступки вместо громких слов: подойти, поддержать, не пройти мимо и сделать нужное дело. Именно эти небольшие действия позволяют выровнять ситуацию и людям, и чувствам.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34776" y="363763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доброта перестаёт быть абстрактным понятием. Она проявляется в движении, внимании и участии, которые меняют настроение участников и делают происходящее более человечным.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45025"/>
            <a:ext cx="69426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помощи и сочувствия
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100" y="1401635"/>
            <a:ext cx="4792800" cy="275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1500" y="17610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заметные смыслы связаны с тем, что доброта и взаимопомощь приводят к развязке, а остальное поддерживает этот путь.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нравственные ценности раскрывает рассказ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791500" y="33462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показывает: решение помочь опирается на несколько качеств, но ключевыми становятся участие и поддержка, которые запускают изменение к лучшему.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5655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шкала для визуализации (качественный порядок приоритетов по описанию текста)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произведения и его особенности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476241" y="1157959"/>
            <a:ext cx="41622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рассказа характерны простые и точные слова, понятные ученикам 6 класса. Смысл передаётся через ясные противопоставления, поэтому главная мысль читается быстро и уверенно.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570600" y="2265825"/>
            <a:ext cx="41088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внимания — контрасты: холод и тепло, равнодушие и забота, одиночество и поддержка. Такие пары помогают понять, что именно поступок меняет настроение людей, а не погода сама по себе.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718800" y="3373700"/>
            <a:ext cx="39621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описания и конкретные действия героев делают историю «живой». Читатель видит поступок в моменте и сильнее ощущает ответственность человека за то, как складывается чужая ситуация.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51367" y="1242175"/>
            <a:ext cx="2960266" cy="340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69609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зимы в художественном мире рассказа
</a:t>
            </a:r>
            <a:endParaRPr lang="en-US" sz="2300" dirty="0"/>
          </a:p>
        </p:txBody>
      </p:sp>
      <p:sp>
        <p:nvSpPr>
          <p:cNvPr id="7" name="Text 2"/>
          <p:cNvSpPr txBox="1"/>
          <p:nvPr/>
        </p:nvSpPr>
        <p:spPr>
          <a:xfrm>
            <a:off x="544450" y="1630022"/>
            <a:ext cx="50967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 как настроение и испытание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 в рассказе — не просто фон: мороз усиливает чувство строгости, а тишина зимнего двора делает любое проявление участия заметнее. На таком фоне добрые поступки выглядят особенно значимыми.
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542600" y="3121734"/>
            <a:ext cx="50967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природы и добрых дел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 снег вносит ощущение чистоты и свежести, но вместе с тем подчёркивает уязвимость людей в трудной ситуации. Среди деревьев и детей тепло человеческого отношения становится ярче холодной погоды.
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288" y="1465125"/>
            <a:ext cx="8419124" cy="318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главная мысль рассказа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950" y="1080125"/>
            <a:ext cx="84321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смысловых шагов: от зимнего наблюдения к поступку, который создаёт «тёплый» результат для людей.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47851" y="108888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строится вокруг ситуации, знакомой школьникам: нужно заметить чужую трудность, поддержать товарища и не пройти мимо. Герои действуют просто, поэтому читать легко и интересно.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434775" y="2361774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рассказе нет героических подвигов — только человеческое участие, которое может понадобиться каждому. Обычный эпизод на улице зимой превращается в заметный нравственный выбор.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34776" y="363763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текст удобно обсуждать на уроках: можно связать события с личным опытом детей, рассказать о похожих случаях и обсудить, почему доброта меняет отношения и настроение.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этот рассказ понятен ученикам 6 класса
</a:t>
            </a:r>
            <a:endParaRPr lang="en-US" sz="2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7293" y="1515502"/>
            <a:ext cx="3629414" cy="1585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 образы, которые важны для анализа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6519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по образам рассказа А. Дорохова «Тёплый снег».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846975" y="3314926"/>
            <a:ext cx="29355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и ключевые понятия помогают увидеть контраст и понять, как именно автор подводит читателя к главной мысли.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822250" y="3314926"/>
            <a:ext cx="29355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образов направляет читателя к мысли: доброта проявляется не в словах, а в конкретном поступке, который «согревает» людей.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41949" y="112187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убеждает: добро начинается с точного внимания к другому. Нужно не только заметить проблему, но и откликнуться по-человечески — так поступки становятся ответом на реальную нужду.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Нравственный урок произведения
</a:t>
            </a:r>
            <a:endParaRPr lang="en-US" sz="2000" dirty="0"/>
          </a:p>
        </p:txBody>
      </p:sp>
      <p:sp>
        <p:nvSpPr>
          <p:cNvPr id="10" name="Text 3"/>
          <p:cNvSpPr txBox="1"/>
          <p:nvPr/>
        </p:nvSpPr>
        <p:spPr>
          <a:xfrm>
            <a:off x="3041949" y="204550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важна последовательность: подойти, поддержать, помочь и не остаться в стороне. Именно эти простые шаги приводят к изменению ситуации и учат ответственности за окружающих.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041949" y="296912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раскрываются через отношение, а не через красивые фразы. Автор показывает, что нравственность проявляется в моменте, когда надо выбрать — равнодушно пройти мимо или действовать.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3041949" y="389275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также подсказывает, как сделать мир чуть теплее: участвовать в делах, проявлять заботу и быть внимательным к тем, кому сложнее. Так доброта становится привычкой.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100" y="1401635"/>
            <a:ext cx="4792800" cy="275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1500" y="17610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не про «количество» в тексте, а про смысловые опоры: чем сильнее контраст, тем понятнее становится название и главный вывод.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противопоставления в рассказе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791500" y="33462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истории сталкиваются холод и тепло, равнодушие и участие, обычное и значимое, внимание читателя направляется на поступок и его нравственный эффект.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5655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Концептуальная визуализация по мотивам анализа образов рассказа А. Дорохова «Тёплый снег».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662" y="1532833"/>
            <a:ext cx="505575" cy="44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8850" y="2435735"/>
            <a:ext cx="511200" cy="4089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663" y="3297168"/>
            <a:ext cx="505575" cy="449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8850" y="4199041"/>
            <a:ext cx="511200" cy="40896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78525"/>
            <a:ext cx="6934200" cy="5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рассказа с жизненным опытом школьников
</a:t>
            </a:r>
            <a:endParaRPr lang="en-US" sz="2173" dirty="0"/>
          </a:p>
        </p:txBody>
      </p:sp>
      <p:sp>
        <p:nvSpPr>
          <p:cNvPr id="9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284000" y="1781933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нужно помочь тому, кто растерялся: поддержать, подсказать, довести до нужного места. Как и в рассказе, важнее действие, чем громкие слова, и внимание приходит быстро.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284000" y="1473962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младшему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1284000" y="2664615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школьной жизни случаются моменты, когда друг переживает трудности и нуждается в участии. Текст напоминает: достаточно подойти, выслушать и вместе найти выход — это уже тепло.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1284000" y="2356644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друга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1284000" y="3546268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Зимью многие заботятся о птицах и животных во дворе: оставляют корм, убирают снег у кормушек, следят за безопасностью. Это маленькое участие учит ответственности и доброте на деле.
</a:t>
            </a:r>
            <a:endParaRPr lang="en-US" sz="981" dirty="0"/>
          </a:p>
        </p:txBody>
      </p:sp>
      <p:sp>
        <p:nvSpPr>
          <p:cNvPr id="15" name="Text 7"/>
          <p:cNvSpPr txBox="1"/>
          <p:nvPr/>
        </p:nvSpPr>
        <p:spPr>
          <a:xfrm>
            <a:off x="1284000" y="3238297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 животном
</a:t>
            </a:r>
            <a:endParaRPr lang="en-US" sz="1600" dirty="0"/>
          </a:p>
        </p:txBody>
      </p:sp>
      <p:sp>
        <p:nvSpPr>
          <p:cNvPr id="16" name="Text 8"/>
          <p:cNvSpPr txBox="1"/>
          <p:nvPr/>
        </p:nvSpPr>
        <p:spPr>
          <a:xfrm>
            <a:off x="1284000" y="4427921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Помогать можно не только индивидуально: участвовать в школьных и дворовых поручениях, поддерживать порядок, помогать взрослым по мере сил. Рассказ показывает, что совместное внимание делает мир дружнее.
</a:t>
            </a:r>
            <a:endParaRPr lang="en-US" sz="881" dirty="0"/>
          </a:p>
        </p:txBody>
      </p:sp>
      <p:sp>
        <p:nvSpPr>
          <p:cNvPr id="17" name="Text 9"/>
          <p:cNvSpPr txBox="1"/>
          <p:nvPr/>
        </p:nvSpPr>
        <p:spPr>
          <a:xfrm>
            <a:off x="1284000" y="4119950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 общем деле
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447851" y="108888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построено на ярком контрасте: снег связан с зимой и холодом, а «тепло» — с заботой и человечностью. Эта связь подталкивает читателя искать главное в поступках героев.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34775" y="2361774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тема произведения — доброта в действии. Сюжет запоминается благодаря простым ситуациям и выразительным деталям, которые помогают понять настроение и увидеть нравственный смысл происходящего.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34776" y="363763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показывает, что доброта сильнее холода не только в природе, но и в отношениях между людьми. История остаётся в памяти как понятный урок внимания, помощи и участия.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45025"/>
            <a:ext cx="69426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 рассказе
</a:t>
            </a:r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72775" y="445025"/>
            <a:ext cx="69171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для обсуждения на уроке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3041949" y="112187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автор называет снег тёплым: за счёт каких деталей и действий героев появляется такое ощущение? Найдите в тексте моменты, где природный «холод» противопоставлен поступку.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041949" y="204550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Какой поступок героев вы считаете самым важным и почему? Можно оценить не только итог, но и то, как герои решаются действовать, когда нужна поддержка.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041949" y="296912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детали помогают понять настроение рассказа: мороз, тишина, белый цвет, движения во дворе? Объясните, как фон работает на смысл и усиливает впечатление от участия.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041949" y="389275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обычный зимний эпизод становится значимым? Ответьте, опираясь на противопоставления, главную мысль и на то, как цепочка событий приводит к выводу о тепле людей.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08250" y="2489382"/>
            <a:ext cx="6935700" cy="16932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446525" y="1263448"/>
            <a:ext cx="6259200" cy="5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Вывод: добро делает мир теплее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1446525" y="1866825"/>
            <a:ext cx="6259200" cy="5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А. Дорохова «Тёплый снег» показывает: добро сильнее холода и равнодушия. Небольшая история учит вниманию и участию, потому что именно люди создают настоящее тепло вокруг себя.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2026-05-15T04:50:33Z</dcterms:created>
  <dcterms:modified xsi:type="dcterms:W3CDTF">2026-05-15T04:50:33Z</dcterms:modified>
</cp:coreProperties>
</file>